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F8483-6A50-489F-86CF-BA78C7A07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06108F-0704-40EC-8D55-F25908EA02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E44F6-4B77-445A-B806-A3FA2E0E9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70DF-64CB-456D-B24F-9F4EE623AB19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E5507-8613-4E17-86BF-9F085616B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DBD06-70BD-44BD-B920-E0E8448EB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B669-1D57-4129-8A7A-2F9A6FFF7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55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140CB-8963-406B-AEBA-C50DB936E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532EBC-847A-429D-B628-1F0ED9960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7B989-E9ED-4A67-8722-873DB338E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70DF-64CB-456D-B24F-9F4EE623AB19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C4BFD-47E1-4CE7-95B2-FE16F4B9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7B7E6-D38A-43FA-97EE-646CF58A8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B669-1D57-4129-8A7A-2F9A6FFF7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339434-9F0F-4466-BBD4-458FCBBB3F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60C214-D1FD-4CC8-8BEC-9F1833BA8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D0CE-575D-4B3D-BAFD-4265B354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70DF-64CB-456D-B24F-9F4EE623AB19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DB774-380D-44DF-9524-2AA5C7905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EA9DD-0213-4707-A57C-B34C7253A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B669-1D57-4129-8A7A-2F9A6FFF7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21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58E59-FE0C-4489-B76B-47592EF06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91B7C-B520-4D29-AC7C-14016FBFE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322C5-03BE-4E48-8FB7-5BAA033FD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70DF-64CB-456D-B24F-9F4EE623AB19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3732B-F533-4020-B705-CE8E76045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10A68-378B-44C1-AA3D-33F62167B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B669-1D57-4129-8A7A-2F9A6FFF7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4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2F97F-E9B6-4A3C-99D7-E91C01436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02370-E0A4-47F8-B4CB-A4797F7DD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68A91-CF57-4C1A-88E7-A46B121FF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70DF-64CB-456D-B24F-9F4EE623AB19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1A1FF-E542-428B-8E41-0144BC60B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778F3-CD2C-4C1B-9DF2-7808032CB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B669-1D57-4129-8A7A-2F9A6FFF7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37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4C97D-F35F-4BB0-B98F-4BDC0788B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6C83B-A76E-45C1-8BD9-C317416C2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4F3AE2-1D7D-41CB-B540-D883C99A5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EA5386-40D5-42B1-A58A-8861BC277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70DF-64CB-456D-B24F-9F4EE623AB19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51E83-E33B-482F-A8B6-9D7D26737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C84A3F-C0DD-47C3-8F24-9A03BF395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B669-1D57-4129-8A7A-2F9A6FFF7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5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F2FAC-F3CB-4D93-AE08-61D1A592B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B802E-010A-46A1-8136-034680FC5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04F164-5225-4F46-B4C6-4ED95F492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9F1EE1-2997-49F2-A83D-7159EE920D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05D0D9-B0BD-45B6-AD26-6FEF556449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1C255B-E043-47A2-9927-D2216BE20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70DF-64CB-456D-B24F-9F4EE623AB19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309FBB-0D08-40C8-B99E-46A0C1504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98041E-7239-41F0-BC5B-0C4B5F868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B669-1D57-4129-8A7A-2F9A6FFF7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03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E2A02-4DA0-4C0E-9758-2FA9ECC36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3D2EC5-B06E-4692-A3DE-4C28434C3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70DF-64CB-456D-B24F-9F4EE623AB19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11799F-814A-4E47-A111-0AA494A5E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740F28-D163-405C-BFF4-87A3FCEC8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B669-1D57-4129-8A7A-2F9A6FFF7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8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307915-2CB0-47CD-B641-9045DB13E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70DF-64CB-456D-B24F-9F4EE623AB19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036594-D58E-4584-B1DA-4FAD6734D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922645-0880-4F97-BDC4-D8078ECB6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B669-1D57-4129-8A7A-2F9A6FFF7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44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679EF-670F-40A8-8264-7F971CEDE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95DB-13F2-417A-A7A5-1524C2453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C01E95-38AA-4318-89D9-AF594BAC75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91138-8EA7-4B17-8E96-2CAA3A6D3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70DF-64CB-456D-B24F-9F4EE623AB19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016FC-F68A-4632-9EC0-D5129F727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50EF70-8C9B-4482-B665-4AA457678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B669-1D57-4129-8A7A-2F9A6FFF7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4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4EE7B-AD26-4769-A8A2-40F3C089C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0D5AF1-CA6E-448D-885B-CD46DD3F95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00F80-1094-46D2-9784-46B274A30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6B39AA-77F2-4EB6-9C88-2C1F16BDD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70DF-64CB-456D-B24F-9F4EE623AB19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7ABC0-E00F-4CF5-BCA0-E93298B4B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93BD3E-0ED4-42E5-97A3-7D620C5AE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B669-1D57-4129-8A7A-2F9A6FFF7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2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4036C0-C5F4-499D-B20B-84172F656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1C24EB-731B-4CDB-9A5F-9C6B20577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8B5CC-2E1A-4BA3-B60C-69E38339A3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670DF-64CB-456D-B24F-9F4EE623AB19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F5864-D7B0-47F7-B26A-1531CDDC15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8393B-0021-47FA-8B2E-62C7D69A6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DB669-1D57-4129-8A7A-2F9A6FFF7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1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4EF15-CBBA-497D-A364-5E1855C9F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4574" y="3520000"/>
            <a:ext cx="5046196" cy="1795803"/>
          </a:xfrm>
        </p:spPr>
        <p:txBody>
          <a:bodyPr>
            <a:normAutofit/>
          </a:bodyPr>
          <a:lstStyle/>
          <a:p>
            <a:pPr algn="l"/>
            <a:r>
              <a:rPr lang="en-US" sz="480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Resiliency Rocks!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B8942AD-277D-42A6-9E7F-410AAF27D7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15950"/>
          <a:stretch/>
        </p:blipFill>
        <p:spPr bwMode="auto">
          <a:xfrm>
            <a:off x="5" y="881953"/>
            <a:ext cx="3664827" cy="2310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7BC0F8B1-F985-469B-8332-13DBC7665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1791963" y="451044"/>
            <a:ext cx="2308583" cy="2741196"/>
          </a:xfrm>
          <a:custGeom>
            <a:avLst/>
            <a:gdLst>
              <a:gd name="connsiteX0" fmla="*/ 2308583 w 2308583"/>
              <a:gd name="connsiteY0" fmla="*/ 2741196 h 2741196"/>
              <a:gd name="connsiteX1" fmla="*/ 462 w 2308583"/>
              <a:gd name="connsiteY1" fmla="*/ 2741196 h 2741196"/>
              <a:gd name="connsiteX2" fmla="*/ 0 w 2308583"/>
              <a:gd name="connsiteY2" fmla="*/ 2469337 h 2741196"/>
              <a:gd name="connsiteX3" fmla="*/ 2022607 w 2308583"/>
              <a:gd name="connsiteY3" fmla="*/ 2470269 h 2741196"/>
              <a:gd name="connsiteX4" fmla="*/ 2022607 w 2308583"/>
              <a:gd name="connsiteY4" fmla="*/ 0 h 2741196"/>
              <a:gd name="connsiteX5" fmla="*/ 2308583 w 2308583"/>
              <a:gd name="connsiteY5" fmla="*/ 0 h 2741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8583" h="2741196">
                <a:moveTo>
                  <a:pt x="2308583" y="2741196"/>
                </a:moveTo>
                <a:lnTo>
                  <a:pt x="462" y="2741196"/>
                </a:lnTo>
                <a:cubicBezTo>
                  <a:pt x="-462" y="2647366"/>
                  <a:pt x="923" y="2563167"/>
                  <a:pt x="0" y="2469337"/>
                </a:cubicBezTo>
                <a:lnTo>
                  <a:pt x="2022607" y="2470269"/>
                </a:lnTo>
                <a:lnTo>
                  <a:pt x="2022607" y="0"/>
                </a:lnTo>
                <a:lnTo>
                  <a:pt x="2308583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75000"/>
            </a:schemeClr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70AC19E-29D7-44C0-88DB-C37B12555A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2"/>
          <a:stretch/>
        </p:blipFill>
        <p:spPr bwMode="auto">
          <a:xfrm>
            <a:off x="4257921" y="-1"/>
            <a:ext cx="4051910" cy="3192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4CBF7C51-0EB9-4763-94F7-6C89A4872F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91" r="4" b="6462"/>
          <a:stretch/>
        </p:blipFill>
        <p:spPr bwMode="auto">
          <a:xfrm>
            <a:off x="8479972" y="863600"/>
            <a:ext cx="2830286" cy="189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89D15953-1642-4DD6-AD9E-01AA19247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9466977" y="434000"/>
            <a:ext cx="2308583" cy="1114404"/>
          </a:xfrm>
          <a:custGeom>
            <a:avLst/>
            <a:gdLst>
              <a:gd name="connsiteX0" fmla="*/ 462 w 2308583"/>
              <a:gd name="connsiteY0" fmla="*/ 1114404 h 1114404"/>
              <a:gd name="connsiteX1" fmla="*/ 2308583 w 2308583"/>
              <a:gd name="connsiteY1" fmla="*/ 1114404 h 1114404"/>
              <a:gd name="connsiteX2" fmla="*/ 2308583 w 2308583"/>
              <a:gd name="connsiteY2" fmla="*/ 0 h 1114404"/>
              <a:gd name="connsiteX3" fmla="*/ 2022607 w 2308583"/>
              <a:gd name="connsiteY3" fmla="*/ 0 h 1114404"/>
              <a:gd name="connsiteX4" fmla="*/ 2022607 w 2308583"/>
              <a:gd name="connsiteY4" fmla="*/ 843477 h 1114404"/>
              <a:gd name="connsiteX5" fmla="*/ 0 w 2308583"/>
              <a:gd name="connsiteY5" fmla="*/ 842545 h 1114404"/>
              <a:gd name="connsiteX6" fmla="*/ 462 w 2308583"/>
              <a:gd name="connsiteY6" fmla="*/ 1114404 h 1114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8583" h="1114404">
                <a:moveTo>
                  <a:pt x="462" y="1114404"/>
                </a:moveTo>
                <a:lnTo>
                  <a:pt x="2308583" y="1114404"/>
                </a:lnTo>
                <a:lnTo>
                  <a:pt x="2308583" y="0"/>
                </a:lnTo>
                <a:lnTo>
                  <a:pt x="2022607" y="0"/>
                </a:lnTo>
                <a:lnTo>
                  <a:pt x="2022607" y="843477"/>
                </a:lnTo>
                <a:lnTo>
                  <a:pt x="0" y="842545"/>
                </a:lnTo>
                <a:cubicBezTo>
                  <a:pt x="923" y="936375"/>
                  <a:pt x="-462" y="1020574"/>
                  <a:pt x="462" y="1114404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  <a:alpha val="75000"/>
            </a:schemeClr>
          </a:solidFill>
          <a:ln w="0">
            <a:noFill/>
            <a:prstDash val="solid"/>
            <a:round/>
            <a:headEnd/>
            <a:tailEnd/>
          </a:ln>
        </p:spPr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918D9D3-1370-4FF6-9DFC-9F87F9039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14400" y="5377218"/>
            <a:ext cx="4387755" cy="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1418F82D-DB2E-4ED1-8D0D-2C5E28A8D4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64" b="-3"/>
          <a:stretch/>
        </p:blipFill>
        <p:spPr bwMode="auto">
          <a:xfrm rot="5400000">
            <a:off x="6023027" y="3558825"/>
            <a:ext cx="2507628" cy="2065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81929588-144C-43E1-8381-0D6B5E648C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2" r="1107" b="-1"/>
          <a:stretch/>
        </p:blipFill>
        <p:spPr bwMode="auto">
          <a:xfrm>
            <a:off x="8937688" y="2919002"/>
            <a:ext cx="3254312" cy="294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Freeform 6">
            <a:extLst>
              <a:ext uri="{FF2B5EF4-FFF2-40B4-BE49-F238E27FC236}">
                <a16:creationId xmlns:a16="http://schemas.microsoft.com/office/drawing/2014/main" id="{FBF3780C-749F-4B50-9E1D-F2B1F6DBB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76833" y="2919002"/>
            <a:ext cx="2525072" cy="3398994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75000"/>
            </a:schemeClr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62207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2E9D1F841F5E4684FF92EB77569632" ma:contentTypeVersion="13" ma:contentTypeDescription="Create a new document." ma:contentTypeScope="" ma:versionID="a1f13a2a61df8d32af669db682304d42">
  <xsd:schema xmlns:xsd="http://www.w3.org/2001/XMLSchema" xmlns:xs="http://www.w3.org/2001/XMLSchema" xmlns:p="http://schemas.microsoft.com/office/2006/metadata/properties" xmlns:ns3="bdd49d6e-c0f5-4d3f-842a-486e2172f0ce" xmlns:ns4="65519416-dd00-44e2-86cb-3e8b8702e9df" targetNamespace="http://schemas.microsoft.com/office/2006/metadata/properties" ma:root="true" ma:fieldsID="0bcf785271a7e7c9245c814b3c7265bd" ns3:_="" ns4:_="">
    <xsd:import namespace="bdd49d6e-c0f5-4d3f-842a-486e2172f0ce"/>
    <xsd:import namespace="65519416-dd00-44e2-86cb-3e8b8702e9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d49d6e-c0f5-4d3f-842a-486e2172f0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19416-dd00-44e2-86cb-3e8b8702e9d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E653EC-3188-4B95-A8EF-EF6C0D7ED3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d49d6e-c0f5-4d3f-842a-486e2172f0ce"/>
    <ds:schemaRef ds:uri="65519416-dd00-44e2-86cb-3e8b8702e9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EDBF9A-A925-4448-81CF-C0AA696977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2794EA-3A95-4039-85E6-AE96ADB068EC}">
  <ds:schemaRefs>
    <ds:schemaRef ds:uri="bdd49d6e-c0f5-4d3f-842a-486e2172f0ce"/>
    <ds:schemaRef ds:uri="http://schemas.microsoft.com/office/2006/documentManagement/types"/>
    <ds:schemaRef ds:uri="65519416-dd00-44e2-86cb-3e8b8702e9df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Adobe Gothic Std B</vt:lpstr>
      <vt:lpstr>Arial</vt:lpstr>
      <vt:lpstr>Calibri</vt:lpstr>
      <vt:lpstr>Calibri Light</vt:lpstr>
      <vt:lpstr>Office Theme</vt:lpstr>
      <vt:lpstr>Resiliency Rocks!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Resiliency Rocks!</dc:title>
  <dc:creator>Amy Gaillard</dc:creator>
  <cp:lastModifiedBy>Amy Gaillard</cp:lastModifiedBy>
  <cp:revision>6</cp:revision>
  <dcterms:created xsi:type="dcterms:W3CDTF">2021-02-09T13:08:16Z</dcterms:created>
  <dcterms:modified xsi:type="dcterms:W3CDTF">2021-02-19T15:45:26Z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0x010100F62E9D1F841F5E4684FF92EB77569632</vt:lpwstr>
  </property>
</Properties>
</file>