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9" r:id="rId7"/>
    <p:sldId id="262" r:id="rId8"/>
    <p:sldId id="261" r:id="rId9"/>
    <p:sldId id="260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57345-425B-443A-B8E8-352A861AC7F4}" v="59" dt="2021-02-19T15:50:51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Gaillard" userId="1fd96c80-0fcd-4200-8308-ba58ff5ae7f4" providerId="ADAL" clId="{9BC57345-425B-443A-B8E8-352A861AC7F4}"/>
    <pc:docChg chg="modSld sldOrd">
      <pc:chgData name="Amy Gaillard" userId="1fd96c80-0fcd-4200-8308-ba58ff5ae7f4" providerId="ADAL" clId="{9BC57345-425B-443A-B8E8-352A861AC7F4}" dt="2021-02-19T15:50:51.137" v="4"/>
      <pc:docMkLst>
        <pc:docMk/>
      </pc:docMkLst>
      <pc:sldChg chg="ord">
        <pc:chgData name="Amy Gaillard" userId="1fd96c80-0fcd-4200-8308-ba58ff5ae7f4" providerId="ADAL" clId="{9BC57345-425B-443A-B8E8-352A861AC7F4}" dt="2021-02-19T15:50:12.354" v="3"/>
        <pc:sldMkLst>
          <pc:docMk/>
          <pc:sldMk cId="3774221683" sldId="261"/>
        </pc:sldMkLst>
      </pc:sldChg>
      <pc:sldChg chg="delDesignElem">
        <pc:chgData name="Amy Gaillard" userId="1fd96c80-0fcd-4200-8308-ba58ff5ae7f4" providerId="ADAL" clId="{9BC57345-425B-443A-B8E8-352A861AC7F4}" dt="2021-02-19T15:50:51.137" v="4"/>
        <pc:sldMkLst>
          <pc:docMk/>
          <pc:sldMk cId="762207837" sldId="262"/>
        </pc:sldMkLst>
      </pc:sldChg>
    </pc:docChg>
  </pc:docChgLst>
  <pc:docChgLst>
    <pc:chgData name="Gaillard, Amy" userId="1fd96c80-0fcd-4200-8308-ba58ff5ae7f4" providerId="ADAL" clId="{9BC57345-425B-443A-B8E8-352A861AC7F4}"/>
    <pc:docChg chg="undo custSel mod addSld modSld">
      <pc:chgData name="Gaillard, Amy" userId="1fd96c80-0fcd-4200-8308-ba58ff5ae7f4" providerId="ADAL" clId="{9BC57345-425B-443A-B8E8-352A861AC7F4}" dt="2021-01-29T19:07:18.658" v="689" actId="1076"/>
      <pc:docMkLst>
        <pc:docMk/>
      </pc:docMkLst>
      <pc:sldChg chg="addSp delSp modSp mod setBg">
        <pc:chgData name="Gaillard, Amy" userId="1fd96c80-0fcd-4200-8308-ba58ff5ae7f4" providerId="ADAL" clId="{9BC57345-425B-443A-B8E8-352A861AC7F4}" dt="2021-01-25T17:36:39.093" v="676" actId="26606"/>
        <pc:sldMkLst>
          <pc:docMk/>
          <pc:sldMk cId="1916812713" sldId="256"/>
        </pc:sldMkLst>
        <pc:spChg chg="add mod">
          <ac:chgData name="Gaillard, Amy" userId="1fd96c80-0fcd-4200-8308-ba58ff5ae7f4" providerId="ADAL" clId="{9BC57345-425B-443A-B8E8-352A861AC7F4}" dt="2021-01-25T17:36:39.093" v="676" actId="26606"/>
          <ac:spMkLst>
            <pc:docMk/>
            <pc:sldMk cId="1916812713" sldId="256"/>
            <ac:spMk id="2" creationId="{4B45C851-A1FB-41D4-A047-B4CEFAA6999B}"/>
          </ac:spMkLst>
        </pc:spChg>
        <pc:spChg chg="add del">
          <ac:chgData name="Gaillard, Amy" userId="1fd96c80-0fcd-4200-8308-ba58ff5ae7f4" providerId="ADAL" clId="{9BC57345-425B-443A-B8E8-352A861AC7F4}" dt="2021-01-25T17:36:39.093" v="676" actId="26606"/>
          <ac:spMkLst>
            <pc:docMk/>
            <pc:sldMk cId="1916812713" sldId="256"/>
            <ac:spMk id="71" creationId="{71EC1228-8B00-4D31-8616-AAB846D68CEF}"/>
          </ac:spMkLst>
        </pc:spChg>
        <pc:spChg chg="add del">
          <ac:chgData name="Gaillard, Amy" userId="1fd96c80-0fcd-4200-8308-ba58ff5ae7f4" providerId="ADAL" clId="{9BC57345-425B-443A-B8E8-352A861AC7F4}" dt="2021-01-25T17:36:39.093" v="676" actId="26606"/>
          <ac:spMkLst>
            <pc:docMk/>
            <pc:sldMk cId="1916812713" sldId="256"/>
            <ac:spMk id="73" creationId="{99413ED5-9ED4-4772-BCE4-2BCAE6B12E35}"/>
          </ac:spMkLst>
        </pc:spChg>
        <pc:spChg chg="add del">
          <ac:chgData name="Gaillard, Amy" userId="1fd96c80-0fcd-4200-8308-ba58ff5ae7f4" providerId="ADAL" clId="{9BC57345-425B-443A-B8E8-352A861AC7F4}" dt="2021-01-25T17:36:39.093" v="676" actId="26606"/>
          <ac:spMkLst>
            <pc:docMk/>
            <pc:sldMk cId="1916812713" sldId="256"/>
            <ac:spMk id="75" creationId="{04357C93-F0CB-4A1C-8F77-4E9063789819}"/>
          </ac:spMkLst>
        </pc:spChg>
        <pc:spChg chg="add del">
          <ac:chgData name="Gaillard, Amy" userId="1fd96c80-0fcd-4200-8308-ba58ff5ae7f4" providerId="ADAL" clId="{9BC57345-425B-443A-B8E8-352A861AC7F4}" dt="2021-01-25T17:36:39.093" v="676" actId="26606"/>
          <ac:spMkLst>
            <pc:docMk/>
            <pc:sldMk cId="1916812713" sldId="256"/>
            <ac:spMk id="77" creationId="{90F533E9-6690-41A8-A372-4C6C622D028D}"/>
          </ac:spMkLst>
        </pc:spChg>
        <pc:picChg chg="mod ord modCrop">
          <ac:chgData name="Gaillard, Amy" userId="1fd96c80-0fcd-4200-8308-ba58ff5ae7f4" providerId="ADAL" clId="{9BC57345-425B-443A-B8E8-352A861AC7F4}" dt="2021-01-25T17:36:39.093" v="676" actId="26606"/>
          <ac:picMkLst>
            <pc:docMk/>
            <pc:sldMk cId="1916812713" sldId="256"/>
            <ac:picMk id="5" creationId="{52D4E80C-2D1B-4A4A-BA1C-2578E56539C9}"/>
          </ac:picMkLst>
        </pc:picChg>
        <pc:picChg chg="del">
          <ac:chgData name="Gaillard, Amy" userId="1fd96c80-0fcd-4200-8308-ba58ff5ae7f4" providerId="ADAL" clId="{9BC57345-425B-443A-B8E8-352A861AC7F4}" dt="2021-01-20T14:40:08.493" v="460" actId="478"/>
          <ac:picMkLst>
            <pc:docMk/>
            <pc:sldMk cId="1916812713" sldId="256"/>
            <ac:picMk id="7" creationId="{CD4E7362-9572-4822-909F-58E3BC0C3C75}"/>
          </ac:picMkLst>
        </pc:picChg>
        <pc:picChg chg="add mod">
          <ac:chgData name="Gaillard, Amy" userId="1fd96c80-0fcd-4200-8308-ba58ff5ae7f4" providerId="ADAL" clId="{9BC57345-425B-443A-B8E8-352A861AC7F4}" dt="2021-01-25T17:36:39.093" v="676" actId="26606"/>
          <ac:picMkLst>
            <pc:docMk/>
            <pc:sldMk cId="1916812713" sldId="256"/>
            <ac:picMk id="2050" creationId="{B6788C92-F98D-4EF3-A08F-834A4353BEE6}"/>
          </ac:picMkLst>
        </pc:picChg>
        <pc:picChg chg="add mod">
          <ac:chgData name="Gaillard, Amy" userId="1fd96c80-0fcd-4200-8308-ba58ff5ae7f4" providerId="ADAL" clId="{9BC57345-425B-443A-B8E8-352A861AC7F4}" dt="2021-01-25T17:36:39.093" v="676" actId="26606"/>
          <ac:picMkLst>
            <pc:docMk/>
            <pc:sldMk cId="1916812713" sldId="256"/>
            <ac:picMk id="3074" creationId="{6A0CD6D5-8656-4F8B-A419-495CC909C6CC}"/>
          </ac:picMkLst>
        </pc:picChg>
        <pc:cxnChg chg="add">
          <ac:chgData name="Gaillard, Amy" userId="1fd96c80-0fcd-4200-8308-ba58ff5ae7f4" providerId="ADAL" clId="{9BC57345-425B-443A-B8E8-352A861AC7F4}" dt="2021-01-25T17:36:39.093" v="676" actId="26606"/>
          <ac:cxnSpMkLst>
            <pc:docMk/>
            <pc:sldMk cId="1916812713" sldId="256"/>
            <ac:cxnSpMk id="199" creationId="{60188E89-AF78-40F6-B787-E9BD9C625686}"/>
          </ac:cxnSpMkLst>
        </pc:cxnChg>
      </pc:sldChg>
      <pc:sldChg chg="addSp delSp modSp mod setBg setClrOvrMap">
        <pc:chgData name="Gaillard, Amy" userId="1fd96c80-0fcd-4200-8308-ba58ff5ae7f4" providerId="ADAL" clId="{9BC57345-425B-443A-B8E8-352A861AC7F4}" dt="2021-01-25T17:10:49.704" v="625" actId="26606"/>
        <pc:sldMkLst>
          <pc:docMk/>
          <pc:sldMk cId="20075300" sldId="257"/>
        </pc:sldMkLst>
        <pc:spChg chg="mod">
          <ac:chgData name="Gaillard, Amy" userId="1fd96c80-0fcd-4200-8308-ba58ff5ae7f4" providerId="ADAL" clId="{9BC57345-425B-443A-B8E8-352A861AC7F4}" dt="2021-01-25T17:10:49.704" v="625" actId="26606"/>
          <ac:spMkLst>
            <pc:docMk/>
            <pc:sldMk cId="20075300" sldId="257"/>
            <ac:spMk id="2" creationId="{BC1A859C-6FC2-4BC1-905F-4027EBE64215}"/>
          </ac:spMkLst>
        </pc:spChg>
        <pc:spChg chg="mod ord">
          <ac:chgData name="Gaillard, Amy" userId="1fd96c80-0fcd-4200-8308-ba58ff5ae7f4" providerId="ADAL" clId="{9BC57345-425B-443A-B8E8-352A861AC7F4}" dt="2021-01-25T17:10:49.704" v="625" actId="26606"/>
          <ac:spMkLst>
            <pc:docMk/>
            <pc:sldMk cId="20075300" sldId="257"/>
            <ac:spMk id="3" creationId="{FA39B3A4-EA5E-49B7-B420-83D48F3ADDE1}"/>
          </ac:spMkLst>
        </pc:spChg>
        <pc:spChg chg="del">
          <ac:chgData name="Gaillard, Amy" userId="1fd96c80-0fcd-4200-8308-ba58ff5ae7f4" providerId="ADAL" clId="{9BC57345-425B-443A-B8E8-352A861AC7F4}" dt="2021-01-25T17:10:49.704" v="625" actId="26606"/>
          <ac:spMkLst>
            <pc:docMk/>
            <pc:sldMk cId="20075300" sldId="257"/>
            <ac:spMk id="16" creationId="{F13C74B1-5B17-4795-BED0-7140497B445A}"/>
          </ac:spMkLst>
        </pc:spChg>
        <pc:spChg chg="del">
          <ac:chgData name="Gaillard, Amy" userId="1fd96c80-0fcd-4200-8308-ba58ff5ae7f4" providerId="ADAL" clId="{9BC57345-425B-443A-B8E8-352A861AC7F4}" dt="2021-01-25T17:10:49.704" v="625" actId="26606"/>
          <ac:spMkLst>
            <pc:docMk/>
            <pc:sldMk cId="20075300" sldId="257"/>
            <ac:spMk id="18" creationId="{D4974D33-8DC5-464E-8C6D-BE58F0669C17}"/>
          </ac:spMkLst>
        </pc:spChg>
        <pc:spChg chg="add">
          <ac:chgData name="Gaillard, Amy" userId="1fd96c80-0fcd-4200-8308-ba58ff5ae7f4" providerId="ADAL" clId="{9BC57345-425B-443A-B8E8-352A861AC7F4}" dt="2021-01-25T17:10:49.704" v="625" actId="26606"/>
          <ac:spMkLst>
            <pc:docMk/>
            <pc:sldMk cId="20075300" sldId="257"/>
            <ac:spMk id="71" creationId="{8ABFE404-8D65-4573-A3EF-6DF477936BA3}"/>
          </ac:spMkLst>
        </pc:spChg>
        <pc:picChg chg="mod ord">
          <ac:chgData name="Gaillard, Amy" userId="1fd96c80-0fcd-4200-8308-ba58ff5ae7f4" providerId="ADAL" clId="{9BC57345-425B-443A-B8E8-352A861AC7F4}" dt="2021-01-25T17:10:49.704" v="625" actId="26606"/>
          <ac:picMkLst>
            <pc:docMk/>
            <pc:sldMk cId="20075300" sldId="257"/>
            <ac:picMk id="4" creationId="{A47D3C3E-58CB-45D4-BBB9-2FBF74B3A2B2}"/>
          </ac:picMkLst>
        </pc:picChg>
        <pc:picChg chg="add mod">
          <ac:chgData name="Gaillard, Amy" userId="1fd96c80-0fcd-4200-8308-ba58ff5ae7f4" providerId="ADAL" clId="{9BC57345-425B-443A-B8E8-352A861AC7F4}" dt="2021-01-25T17:10:49.704" v="625" actId="26606"/>
          <ac:picMkLst>
            <pc:docMk/>
            <pc:sldMk cId="20075300" sldId="257"/>
            <ac:picMk id="1026" creationId="{704A02C5-467B-4A05-9716-5EDE895DE5D0}"/>
          </ac:picMkLst>
        </pc:picChg>
        <pc:cxnChg chg="add">
          <ac:chgData name="Gaillard, Amy" userId="1fd96c80-0fcd-4200-8308-ba58ff5ae7f4" providerId="ADAL" clId="{9BC57345-425B-443A-B8E8-352A861AC7F4}" dt="2021-01-25T17:10:49.704" v="625" actId="26606"/>
          <ac:cxnSpMkLst>
            <pc:docMk/>
            <pc:sldMk cId="20075300" sldId="257"/>
            <ac:cxnSpMk id="73" creationId="{AF5191F1-A1C8-4AEE-8007-DF304E42B15E}"/>
          </ac:cxnSpMkLst>
        </pc:cxnChg>
      </pc:sldChg>
      <pc:sldChg chg="addSp delSp modSp mod setBg">
        <pc:chgData name="Gaillard, Amy" userId="1fd96c80-0fcd-4200-8308-ba58ff5ae7f4" providerId="ADAL" clId="{9BC57345-425B-443A-B8E8-352A861AC7F4}" dt="2021-01-28T19:37:12.804" v="687" actId="26606"/>
        <pc:sldMkLst>
          <pc:docMk/>
          <pc:sldMk cId="1322497075" sldId="259"/>
        </pc:sldMkLst>
        <pc:spChg chg="mod ord">
          <ac:chgData name="Gaillard, Amy" userId="1fd96c80-0fcd-4200-8308-ba58ff5ae7f4" providerId="ADAL" clId="{9BC57345-425B-443A-B8E8-352A861AC7F4}" dt="2021-01-28T19:37:12.804" v="687" actId="26606"/>
          <ac:spMkLst>
            <pc:docMk/>
            <pc:sldMk cId="1322497075" sldId="259"/>
            <ac:spMk id="2" creationId="{04EBB0EF-4B9B-4C97-A587-5051DA3A5E7E}"/>
          </ac:spMkLst>
        </pc:spChg>
        <pc:spChg chg="add del">
          <ac:chgData name="Gaillard, Amy" userId="1fd96c80-0fcd-4200-8308-ba58ff5ae7f4" providerId="ADAL" clId="{9BC57345-425B-443A-B8E8-352A861AC7F4}" dt="2021-01-28T19:37:12.804" v="687" actId="26606"/>
          <ac:spMkLst>
            <pc:docMk/>
            <pc:sldMk cId="1322497075" sldId="259"/>
            <ac:spMk id="8" creationId="{20D5D19D-0789-4518-B5DC-D47ADF69D25A}"/>
          </ac:spMkLst>
        </pc:spChg>
        <pc:spChg chg="add del">
          <ac:chgData name="Gaillard, Amy" userId="1fd96c80-0fcd-4200-8308-ba58ff5ae7f4" providerId="ADAL" clId="{9BC57345-425B-443A-B8E8-352A861AC7F4}" dt="2021-01-28T19:37:12.804" v="687" actId="26606"/>
          <ac:spMkLst>
            <pc:docMk/>
            <pc:sldMk cId="1322497075" sldId="259"/>
            <ac:spMk id="15" creationId="{B81933D1-5615-42C7-9C0B-4EB7105CCE2D}"/>
          </ac:spMkLst>
        </pc:spChg>
        <pc:spChg chg="add del">
          <ac:chgData name="Gaillard, Amy" userId="1fd96c80-0fcd-4200-8308-ba58ff5ae7f4" providerId="ADAL" clId="{9BC57345-425B-443A-B8E8-352A861AC7F4}" dt="2021-01-28T19:37:12.804" v="687" actId="26606"/>
          <ac:spMkLst>
            <pc:docMk/>
            <pc:sldMk cId="1322497075" sldId="259"/>
            <ac:spMk id="17" creationId="{19C9EAEA-39D0-4B0E-A0EB-51E7B26740B1}"/>
          </ac:spMkLst>
        </pc:spChg>
        <pc:spChg chg="add del">
          <ac:chgData name="Gaillard, Amy" userId="1fd96c80-0fcd-4200-8308-ba58ff5ae7f4" providerId="ADAL" clId="{9BC57345-425B-443A-B8E8-352A861AC7F4}" dt="2021-01-28T19:28:02.118" v="680" actId="26606"/>
          <ac:spMkLst>
            <pc:docMk/>
            <pc:sldMk cId="1322497075" sldId="259"/>
            <ac:spMk id="22" creationId="{F56F5174-31D9-4DBB-AAB7-A1FD7BDB1352}"/>
          </ac:spMkLst>
        </pc:spChg>
        <pc:spChg chg="add del">
          <ac:chgData name="Gaillard, Amy" userId="1fd96c80-0fcd-4200-8308-ba58ff5ae7f4" providerId="ADAL" clId="{9BC57345-425B-443A-B8E8-352A861AC7F4}" dt="2021-01-28T19:28:02.118" v="680" actId="26606"/>
          <ac:spMkLst>
            <pc:docMk/>
            <pc:sldMk cId="1322497075" sldId="259"/>
            <ac:spMk id="26" creationId="{F9A95BEE-6BB1-4A28-A8E6-A34B2E42EF87}"/>
          </ac:spMkLst>
        </pc:spChg>
        <pc:spChg chg="add del">
          <ac:chgData name="Gaillard, Amy" userId="1fd96c80-0fcd-4200-8308-ba58ff5ae7f4" providerId="ADAL" clId="{9BC57345-425B-443A-B8E8-352A861AC7F4}" dt="2021-01-28T19:28:05.591" v="682" actId="26606"/>
          <ac:spMkLst>
            <pc:docMk/>
            <pc:sldMk cId="1322497075" sldId="259"/>
            <ac:spMk id="28" creationId="{3873B707-463F-40B0-8227-E8CC6C67EB25}"/>
          </ac:spMkLst>
        </pc:spChg>
        <pc:spChg chg="add del">
          <ac:chgData name="Gaillard, Amy" userId="1fd96c80-0fcd-4200-8308-ba58ff5ae7f4" providerId="ADAL" clId="{9BC57345-425B-443A-B8E8-352A861AC7F4}" dt="2021-01-28T19:28:05.591" v="682" actId="26606"/>
          <ac:spMkLst>
            <pc:docMk/>
            <pc:sldMk cId="1322497075" sldId="259"/>
            <ac:spMk id="29" creationId="{201CC55D-ED54-4C5C-95E6-10947BD1103B}"/>
          </ac:spMkLst>
        </pc:spChg>
        <pc:spChg chg="add del">
          <ac:chgData name="Gaillard, Amy" userId="1fd96c80-0fcd-4200-8308-ba58ff5ae7f4" providerId="ADAL" clId="{9BC57345-425B-443A-B8E8-352A861AC7F4}" dt="2021-01-28T19:28:05.591" v="682" actId="26606"/>
          <ac:spMkLst>
            <pc:docMk/>
            <pc:sldMk cId="1322497075" sldId="259"/>
            <ac:spMk id="30" creationId="{C13237C8-E62C-4F0D-A318-BD6FB6C2D138}"/>
          </ac:spMkLst>
        </pc:spChg>
        <pc:spChg chg="add del">
          <ac:chgData name="Gaillard, Amy" userId="1fd96c80-0fcd-4200-8308-ba58ff5ae7f4" providerId="ADAL" clId="{9BC57345-425B-443A-B8E8-352A861AC7F4}" dt="2021-01-28T19:28:05.591" v="682" actId="26606"/>
          <ac:spMkLst>
            <pc:docMk/>
            <pc:sldMk cId="1322497075" sldId="259"/>
            <ac:spMk id="32" creationId="{19C9EAEA-39D0-4B0E-A0EB-51E7B26740B1}"/>
          </ac:spMkLst>
        </pc:spChg>
        <pc:spChg chg="add del">
          <ac:chgData name="Gaillard, Amy" userId="1fd96c80-0fcd-4200-8308-ba58ff5ae7f4" providerId="ADAL" clId="{9BC57345-425B-443A-B8E8-352A861AC7F4}" dt="2021-01-28T19:28:08.269" v="684" actId="26606"/>
          <ac:spMkLst>
            <pc:docMk/>
            <pc:sldMk cId="1322497075" sldId="259"/>
            <ac:spMk id="35" creationId="{6B5E2835-4E47-45B3-9CFE-732FF7B05472}"/>
          </ac:spMkLst>
        </pc:spChg>
        <pc:spChg chg="add del">
          <ac:chgData name="Gaillard, Amy" userId="1fd96c80-0fcd-4200-8308-ba58ff5ae7f4" providerId="ADAL" clId="{9BC57345-425B-443A-B8E8-352A861AC7F4}" dt="2021-01-28T19:28:08.269" v="684" actId="26606"/>
          <ac:spMkLst>
            <pc:docMk/>
            <pc:sldMk cId="1322497075" sldId="259"/>
            <ac:spMk id="36" creationId="{5B45AD5D-AA52-4F7B-9362-576A39AD9E09}"/>
          </ac:spMkLst>
        </pc:spChg>
        <pc:spChg chg="add del">
          <ac:chgData name="Gaillard, Amy" userId="1fd96c80-0fcd-4200-8308-ba58ff5ae7f4" providerId="ADAL" clId="{9BC57345-425B-443A-B8E8-352A861AC7F4}" dt="2021-01-28T19:28:08.269" v="684" actId="26606"/>
          <ac:spMkLst>
            <pc:docMk/>
            <pc:sldMk cId="1322497075" sldId="259"/>
            <ac:spMk id="37" creationId="{AEDD7960-4866-4399-BEF6-DD1431AB4E34}"/>
          </ac:spMkLst>
        </pc:spChg>
        <pc:spChg chg="add del">
          <ac:chgData name="Gaillard, Amy" userId="1fd96c80-0fcd-4200-8308-ba58ff5ae7f4" providerId="ADAL" clId="{9BC57345-425B-443A-B8E8-352A861AC7F4}" dt="2021-01-28T19:28:08.269" v="684" actId="26606"/>
          <ac:spMkLst>
            <pc:docMk/>
            <pc:sldMk cId="1322497075" sldId="259"/>
            <ac:spMk id="38" creationId="{55D4142C-5077-457F-A6AD-3FECFDB39685}"/>
          </ac:spMkLst>
        </pc:spChg>
        <pc:spChg chg="add del">
          <ac:chgData name="Gaillard, Amy" userId="1fd96c80-0fcd-4200-8308-ba58ff5ae7f4" providerId="ADAL" clId="{9BC57345-425B-443A-B8E8-352A861AC7F4}" dt="2021-01-28T19:28:08.269" v="684" actId="26606"/>
          <ac:spMkLst>
            <pc:docMk/>
            <pc:sldMk cId="1322497075" sldId="259"/>
            <ac:spMk id="39" creationId="{7A5F0580-5EE9-419F-96EE-B6529EF6E7D0}"/>
          </ac:spMkLst>
        </pc:spChg>
        <pc:spChg chg="add">
          <ac:chgData name="Gaillard, Amy" userId="1fd96c80-0fcd-4200-8308-ba58ff5ae7f4" providerId="ADAL" clId="{9BC57345-425B-443A-B8E8-352A861AC7F4}" dt="2021-01-28T19:37:12.804" v="687" actId="26606"/>
          <ac:spMkLst>
            <pc:docMk/>
            <pc:sldMk cId="1322497075" sldId="259"/>
            <ac:spMk id="43" creationId="{201CC55D-ED54-4C5C-95E6-10947BD1103B}"/>
          </ac:spMkLst>
        </pc:spChg>
        <pc:spChg chg="add">
          <ac:chgData name="Gaillard, Amy" userId="1fd96c80-0fcd-4200-8308-ba58ff5ae7f4" providerId="ADAL" clId="{9BC57345-425B-443A-B8E8-352A861AC7F4}" dt="2021-01-28T19:37:12.804" v="687" actId="26606"/>
          <ac:spMkLst>
            <pc:docMk/>
            <pc:sldMk cId="1322497075" sldId="259"/>
            <ac:spMk id="46" creationId="{3873B707-463F-40B0-8227-E8CC6C67EB25}"/>
          </ac:spMkLst>
        </pc:spChg>
        <pc:spChg chg="add">
          <ac:chgData name="Gaillard, Amy" userId="1fd96c80-0fcd-4200-8308-ba58ff5ae7f4" providerId="ADAL" clId="{9BC57345-425B-443A-B8E8-352A861AC7F4}" dt="2021-01-28T19:37:12.804" v="687" actId="26606"/>
          <ac:spMkLst>
            <pc:docMk/>
            <pc:sldMk cId="1322497075" sldId="259"/>
            <ac:spMk id="47" creationId="{C13237C8-E62C-4F0D-A318-BD6FB6C2D138}"/>
          </ac:spMkLst>
        </pc:spChg>
        <pc:spChg chg="add">
          <ac:chgData name="Gaillard, Amy" userId="1fd96c80-0fcd-4200-8308-ba58ff5ae7f4" providerId="ADAL" clId="{9BC57345-425B-443A-B8E8-352A861AC7F4}" dt="2021-01-28T19:37:12.804" v="687" actId="26606"/>
          <ac:spMkLst>
            <pc:docMk/>
            <pc:sldMk cId="1322497075" sldId="259"/>
            <ac:spMk id="48" creationId="{19C9EAEA-39D0-4B0E-A0EB-51E7B26740B1}"/>
          </ac:spMkLst>
        </pc:spChg>
        <pc:grpChg chg="add del">
          <ac:chgData name="Gaillard, Amy" userId="1fd96c80-0fcd-4200-8308-ba58ff5ae7f4" providerId="ADAL" clId="{9BC57345-425B-443A-B8E8-352A861AC7F4}" dt="2021-01-28T19:37:12.804" v="687" actId="26606"/>
          <ac:grpSpMkLst>
            <pc:docMk/>
            <pc:sldMk cId="1322497075" sldId="259"/>
            <ac:grpSpMk id="10" creationId="{032D8612-31EB-44CF-A1D0-14FD4C705424}"/>
          </ac:grpSpMkLst>
        </pc:grpChg>
        <pc:grpChg chg="add del">
          <ac:chgData name="Gaillard, Amy" userId="1fd96c80-0fcd-4200-8308-ba58ff5ae7f4" providerId="ADAL" clId="{9BC57345-425B-443A-B8E8-352A861AC7F4}" dt="2021-01-28T19:28:05.591" v="682" actId="26606"/>
          <ac:grpSpMkLst>
            <pc:docMk/>
            <pc:sldMk cId="1322497075" sldId="259"/>
            <ac:grpSpMk id="31" creationId="{1DE889C7-FAD6-4397-98E2-05D503484459}"/>
          </ac:grpSpMkLst>
        </pc:grpChg>
        <pc:grpChg chg="add">
          <ac:chgData name="Gaillard, Amy" userId="1fd96c80-0fcd-4200-8308-ba58ff5ae7f4" providerId="ADAL" clId="{9BC57345-425B-443A-B8E8-352A861AC7F4}" dt="2021-01-28T19:37:12.804" v="687" actId="26606"/>
          <ac:grpSpMkLst>
            <pc:docMk/>
            <pc:sldMk cId="1322497075" sldId="259"/>
            <ac:grpSpMk id="44" creationId="{1DE889C7-FAD6-4397-98E2-05D503484459}"/>
          </ac:grpSpMkLst>
        </pc:grpChg>
        <pc:picChg chg="mod">
          <ac:chgData name="Gaillard, Amy" userId="1fd96c80-0fcd-4200-8308-ba58ff5ae7f4" providerId="ADAL" clId="{9BC57345-425B-443A-B8E8-352A861AC7F4}" dt="2021-01-28T19:37:12.804" v="687" actId="26606"/>
          <ac:picMkLst>
            <pc:docMk/>
            <pc:sldMk cId="1322497075" sldId="259"/>
            <ac:picMk id="3" creationId="{19E9EE28-9520-4829-B089-51D0FB8B0FDF}"/>
          </ac:picMkLst>
        </pc:picChg>
        <pc:picChg chg="add del">
          <ac:chgData name="Gaillard, Amy" userId="1fd96c80-0fcd-4200-8308-ba58ff5ae7f4" providerId="ADAL" clId="{9BC57345-425B-443A-B8E8-352A861AC7F4}" dt="2021-01-28T19:28:02.118" v="680" actId="26606"/>
          <ac:picMkLst>
            <pc:docMk/>
            <pc:sldMk cId="1322497075" sldId="259"/>
            <ac:picMk id="24" creationId="{AE113210-7872-481A-ADE6-3A05CCAF5EB2}"/>
          </ac:picMkLst>
        </pc:picChg>
        <pc:picChg chg="add del">
          <ac:chgData name="Gaillard, Amy" userId="1fd96c80-0fcd-4200-8308-ba58ff5ae7f4" providerId="ADAL" clId="{9BC57345-425B-443A-B8E8-352A861AC7F4}" dt="2021-01-28T19:37:12.788" v="686" actId="26606"/>
          <ac:picMkLst>
            <pc:docMk/>
            <pc:sldMk cId="1322497075" sldId="259"/>
            <ac:picMk id="41" creationId="{54DDEBDD-D8BD-41A6-8A0D-B00E3768B0F9}"/>
          </ac:picMkLst>
        </pc:picChg>
      </pc:sldChg>
      <pc:sldChg chg="addSp delSp modSp mod">
        <pc:chgData name="Gaillard, Amy" userId="1fd96c80-0fcd-4200-8308-ba58ff5ae7f4" providerId="ADAL" clId="{9BC57345-425B-443A-B8E8-352A861AC7F4}" dt="2021-01-20T14:36:15.027" v="457" actId="1076"/>
        <pc:sldMkLst>
          <pc:docMk/>
          <pc:sldMk cId="68022530" sldId="260"/>
        </pc:sldMkLst>
        <pc:spChg chg="add del mod">
          <ac:chgData name="Gaillard, Amy" userId="1fd96c80-0fcd-4200-8308-ba58ff5ae7f4" providerId="ADAL" clId="{9BC57345-425B-443A-B8E8-352A861AC7F4}" dt="2021-01-20T14:32:15.311" v="404"/>
          <ac:spMkLst>
            <pc:docMk/>
            <pc:sldMk cId="68022530" sldId="260"/>
            <ac:spMk id="4" creationId="{291FE028-9A3F-4778-AE1F-70D9B6956088}"/>
          </ac:spMkLst>
        </pc:spChg>
        <pc:spChg chg="mod">
          <ac:chgData name="Gaillard, Amy" userId="1fd96c80-0fcd-4200-8308-ba58ff5ae7f4" providerId="ADAL" clId="{9BC57345-425B-443A-B8E8-352A861AC7F4}" dt="2021-01-20T14:31:53.363" v="401" actId="20577"/>
          <ac:spMkLst>
            <pc:docMk/>
            <pc:sldMk cId="68022530" sldId="260"/>
            <ac:spMk id="5" creationId="{A0C14781-7703-41C6-AEEC-9DE5005B272F}"/>
          </ac:spMkLst>
        </pc:spChg>
        <pc:spChg chg="add mod">
          <ac:chgData name="Gaillard, Amy" userId="1fd96c80-0fcd-4200-8308-ba58ff5ae7f4" providerId="ADAL" clId="{9BC57345-425B-443A-B8E8-352A861AC7F4}" dt="2021-01-20T14:23:05.212" v="2" actId="1076"/>
          <ac:spMkLst>
            <pc:docMk/>
            <pc:sldMk cId="68022530" sldId="260"/>
            <ac:spMk id="6" creationId="{99B55A9A-CCA7-48A9-9E06-D4B04749E069}"/>
          </ac:spMkLst>
        </pc:spChg>
        <pc:spChg chg="add mod">
          <ac:chgData name="Gaillard, Amy" userId="1fd96c80-0fcd-4200-8308-ba58ff5ae7f4" providerId="ADAL" clId="{9BC57345-425B-443A-B8E8-352A861AC7F4}" dt="2021-01-20T14:36:15.027" v="457" actId="1076"/>
          <ac:spMkLst>
            <pc:docMk/>
            <pc:sldMk cId="68022530" sldId="260"/>
            <ac:spMk id="7" creationId="{EEA8E203-15AB-472E-B5F0-AC9002EC1065}"/>
          </ac:spMkLst>
        </pc:spChg>
        <pc:picChg chg="add mod">
          <ac:chgData name="Gaillard, Amy" userId="1fd96c80-0fcd-4200-8308-ba58ff5ae7f4" providerId="ADAL" clId="{9BC57345-425B-443A-B8E8-352A861AC7F4}" dt="2021-01-20T14:26:22.360" v="9" actId="1076"/>
          <ac:picMkLst>
            <pc:docMk/>
            <pc:sldMk cId="68022530" sldId="260"/>
            <ac:picMk id="1026" creationId="{B68DC977-750B-4A28-827E-A26E3D55D9E5}"/>
          </ac:picMkLst>
        </pc:picChg>
        <pc:picChg chg="add mod">
          <ac:chgData name="Gaillard, Amy" userId="1fd96c80-0fcd-4200-8308-ba58ff5ae7f4" providerId="ADAL" clId="{9BC57345-425B-443A-B8E8-352A861AC7F4}" dt="2021-01-20T14:28:06.570" v="19" actId="1076"/>
          <ac:picMkLst>
            <pc:docMk/>
            <pc:sldMk cId="68022530" sldId="260"/>
            <ac:picMk id="1027" creationId="{683E15FB-45F9-43A4-9322-19C08D4B3AC0}"/>
          </ac:picMkLst>
        </pc:picChg>
        <pc:picChg chg="add mod">
          <ac:chgData name="Gaillard, Amy" userId="1fd96c80-0fcd-4200-8308-ba58ff5ae7f4" providerId="ADAL" clId="{9BC57345-425B-443A-B8E8-352A861AC7F4}" dt="2021-01-20T14:27:50.890" v="17" actId="688"/>
          <ac:picMkLst>
            <pc:docMk/>
            <pc:sldMk cId="68022530" sldId="260"/>
            <ac:picMk id="1028" creationId="{E3B873F8-3CD0-44CB-962A-4A1F362C60AB}"/>
          </ac:picMkLst>
        </pc:picChg>
      </pc:sldChg>
      <pc:sldChg chg="addSp modSp new mod">
        <pc:chgData name="Gaillard, Amy" userId="1fd96c80-0fcd-4200-8308-ba58ff5ae7f4" providerId="ADAL" clId="{9BC57345-425B-443A-B8E8-352A861AC7F4}" dt="2021-01-29T19:07:18.658" v="689" actId="1076"/>
        <pc:sldMkLst>
          <pc:docMk/>
          <pc:sldMk cId="3774221683" sldId="261"/>
        </pc:sldMkLst>
        <pc:spChg chg="add mod">
          <ac:chgData name="Gaillard, Amy" userId="1fd96c80-0fcd-4200-8308-ba58ff5ae7f4" providerId="ADAL" clId="{9BC57345-425B-443A-B8E8-352A861AC7F4}" dt="2021-01-25T17:20:40.576" v="661" actId="1076"/>
          <ac:spMkLst>
            <pc:docMk/>
            <pc:sldMk cId="3774221683" sldId="261"/>
            <ac:spMk id="2" creationId="{B8FA61EA-CF70-4F1E-A1F7-F45AF200A49F}"/>
          </ac:spMkLst>
        </pc:spChg>
        <pc:picChg chg="add mod">
          <ac:chgData name="Gaillard, Amy" userId="1fd96c80-0fcd-4200-8308-ba58ff5ae7f4" providerId="ADAL" clId="{9BC57345-425B-443A-B8E8-352A861AC7F4}" dt="2021-01-29T19:07:18.658" v="689" actId="1076"/>
          <ac:picMkLst>
            <pc:docMk/>
            <pc:sldMk cId="3774221683" sldId="261"/>
            <ac:picMk id="1026" creationId="{0DD4BAC5-A6A2-49A7-A3B5-A760D93AE84A}"/>
          </ac:picMkLst>
        </pc:picChg>
        <pc:picChg chg="add mod">
          <ac:chgData name="Gaillard, Amy" userId="1fd96c80-0fcd-4200-8308-ba58ff5ae7f4" providerId="ADAL" clId="{9BC57345-425B-443A-B8E8-352A861AC7F4}" dt="2021-01-29T19:07:17.760" v="688" actId="1076"/>
          <ac:picMkLst>
            <pc:docMk/>
            <pc:sldMk cId="3774221683" sldId="261"/>
            <ac:picMk id="2050" creationId="{6B9B4785-836E-46F2-8192-1D5481327983}"/>
          </ac:picMkLst>
        </pc:picChg>
        <pc:picChg chg="add mod">
          <ac:chgData name="Gaillard, Amy" userId="1fd96c80-0fcd-4200-8308-ba58ff5ae7f4" providerId="ADAL" clId="{9BC57345-425B-443A-B8E8-352A861AC7F4}" dt="2021-01-25T17:35:56.557" v="665" actId="1076"/>
          <ac:picMkLst>
            <pc:docMk/>
            <pc:sldMk cId="3774221683" sldId="261"/>
            <ac:picMk id="2051" creationId="{E6CD34C3-A189-43EF-9E82-17CFD7D79D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CF8D8-C674-412E-BC24-BC3B45209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00FB1-B745-4DA4-82A1-C15E2AB82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CBBD-D443-47BB-B44A-E83EEB74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DA8-9196-468E-AEF4-F37BB225AAE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73875-68A9-45C7-91C0-7D5F6BB6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43CB9-B0FF-4661-A5CE-AA0426E1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A-DD8B-4DD2-BB0D-E0BF1C972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0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E945-45B4-4AB9-82CD-ABA8F8DB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050D0-CB27-4065-A7A1-E2D2C193C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AAFE7-7683-48DC-991D-7F30ACFD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DA8-9196-468E-AEF4-F37BB225AAE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69924-8CDA-4A17-BEDB-1E97375F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2D5BD-D276-4A89-8845-7533C04F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A-DD8B-4DD2-BB0D-E0BF1C972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0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8DBB02-65F1-443D-85D0-8EECF4A10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CA1D1-D543-47BF-921B-AE7E0BAC1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FFE4F-6DB7-4465-B815-9C2046C3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DA8-9196-468E-AEF4-F37BB225AAE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05389-49A1-451A-810F-4895E348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9B8D8-6075-4EDE-9B3F-55C54322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A-DD8B-4DD2-BB0D-E0BF1C972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4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D54-43EB-4CE7-899B-0FE2476B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7AF10-2C84-437D-B011-E789DF807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7833-10E7-4754-A6D9-31F890ED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DA8-9196-468E-AEF4-F37BB225AAE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2E39B-D0DF-40A8-AC43-978F5BE7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3458E-B47C-479A-86E3-634B1196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A-DD8B-4DD2-BB0D-E0BF1C972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2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8E67-C0B9-45C1-BB9C-F898382B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E9B95-7BD3-46FD-A191-865F44BB5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C5A71-4185-4AA6-939D-7C60FA31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DA8-9196-468E-AEF4-F37BB225AAE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64EE8-151E-4D59-AE9F-F68E8070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8FE37-9285-4E00-A01E-CE6AED4D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A-DD8B-4DD2-BB0D-E0BF1C972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8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F8F8-BADD-44B8-B195-B5BB3186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7E67C-882A-4C38-A547-FC74DC6C8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E0B09-DFA0-4365-889B-6A12D5ACA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2124F-58CB-4285-951F-F7E47BA2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DA8-9196-468E-AEF4-F37BB225AAE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FC2B0-F915-4730-9EBB-2C6C596EB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28E5A-59F1-4D31-AB62-C08FD375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A-DD8B-4DD2-BB0D-E0BF1C972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9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1D966-9795-4E9B-A932-5B017E94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29B31-DDA7-4A3C-AF78-4F4948EE7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8B9AB-5602-4CFB-AC10-3DEDD1BA3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C5B24-509F-447F-93C8-66F8B6E3C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1F982-70EA-4F18-8990-6B9C296D2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6D0EED-D227-4116-A01B-71162B5F7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DA8-9196-468E-AEF4-F37BB225AAE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162BE-3E51-434B-BFCF-05D71001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F327E8-B0B4-415E-9813-A765FC04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A-DD8B-4DD2-BB0D-E0BF1C972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3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FA1D-5EFA-45E7-99B4-653FC05C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24A18-22AC-4BB2-A6E8-C8D2D589D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DA8-9196-468E-AEF4-F37BB225AAE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75FAE-E794-4B3F-A0D3-E04DE9E2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6D761-D446-4BB6-BAB1-D08CA6A2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A-DD8B-4DD2-BB0D-E0BF1C972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4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153D08-A5B1-405D-9DDE-D486A372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DA8-9196-468E-AEF4-F37BB225AAE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869C5C-0CB2-4438-8254-099BF22D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090B5-96CD-4B25-9906-B1572C00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A-DD8B-4DD2-BB0D-E0BF1C972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2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FF876-F270-4309-8437-6EEA681B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B0552-DEB7-4325-A4CB-5EACEA072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1B25A-D705-488E-834F-54FEA7295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F3EE3-D615-4E1B-8C37-32852B2A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DA8-9196-468E-AEF4-F37BB225AAE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AA995-5B20-4AD2-9A54-35FA7E9B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C19DE-F9E3-4284-BDE6-F2143B2B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A-DD8B-4DD2-BB0D-E0BF1C972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8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2F8E8-C635-4594-AFF7-7DA3B7BC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97137-4F92-4C02-8F49-C035DF0A2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74D9E-E661-4E11-A287-5AF2240DA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EF185-E49C-4C97-A8FA-BDD8B584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DA8-9196-468E-AEF4-F37BB225AAE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4E8DA-488B-498D-BBF8-967DCB22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521F8-5CB3-4495-9FA8-8C081D72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A-DD8B-4DD2-BB0D-E0BF1C972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5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670E1-99BB-487A-AF14-89D3C6E97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1B3DD-C38F-4875-B684-9E7718797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A0417-C1E5-41DD-AC44-07136AFB0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F3DA8-9196-468E-AEF4-F37BB225AAE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67537-DBE2-4625-B87C-F070A782A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E52E5-8E96-40E2-AE6C-BFBFEEEDA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C9B9A-DD8B-4DD2-BB0D-E0BF1C972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facebook.com/ccpsloe/videos/820658638759822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outu.be/ztOqWcpw30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llierschools.instructuremedia.com/embed/94efcb65-5a1b-4159-a154-a08a35c34ae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A859C-6FC2-4BC1-905F-4027EBE64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>
            <a:normAutofit/>
          </a:bodyPr>
          <a:lstStyle/>
          <a:p>
            <a:r>
              <a:rPr lang="en-US" sz="280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Building Resiliency in Students at Laurel Oak Elementary School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4A02C5-467B-4A05-9716-5EDE895DE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4" r="-2" b="-2"/>
          <a:stretch/>
        </p:blipFill>
        <p:spPr bwMode="auto">
          <a:xfrm rot="5400000">
            <a:off x="506362" y="537706"/>
            <a:ext cx="4051011" cy="37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A47D3C3E-58CB-45D4-BBB9-2FBF74B3A2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r="-2" b="10276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9B3A4-EA5E-49B7-B420-83D48F3AD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019" y="4610244"/>
            <a:ext cx="6725232" cy="1714500"/>
          </a:xfrm>
        </p:spPr>
        <p:txBody>
          <a:bodyPr anchor="ctr">
            <a:normAutofit/>
          </a:bodyPr>
          <a:lstStyle/>
          <a:p>
            <a:endParaRPr lang="en-US" sz="1700"/>
          </a:p>
          <a:p>
            <a:pPr marL="0" indent="0">
              <a:buNone/>
            </a:pPr>
            <a:r>
              <a:rPr lang="en-US" sz="1700"/>
              <a:t>Mrs. Gaillard</a:t>
            </a:r>
          </a:p>
          <a:p>
            <a:pPr marL="0" indent="0">
              <a:buNone/>
            </a:pPr>
            <a:r>
              <a:rPr lang="en-US" sz="1700"/>
              <a:t>School Counselor</a:t>
            </a:r>
          </a:p>
        </p:txBody>
      </p:sp>
    </p:spTree>
    <p:extLst>
      <p:ext uri="{BB962C8B-B14F-4D97-AF65-F5344CB8AC3E}">
        <p14:creationId xmlns:p14="http://schemas.microsoft.com/office/powerpoint/2010/main" val="20075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5C851-A1FB-41D4-A047-B4CEFAA6999B}"/>
              </a:ext>
            </a:extLst>
          </p:cNvPr>
          <p:cNvSpPr txBox="1"/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Students learn stress management skills as part of Mrs. Gaillard’s Resiliency Program.</a:t>
            </a:r>
          </a:p>
        </p:txBody>
      </p:sp>
      <p:pic>
        <p:nvPicPr>
          <p:cNvPr id="5" name="Picture 4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52D4E80C-2D1B-4A4A-BA1C-2578E5653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6" r="-2" b="2401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6788C92-F98D-4EF3-A08F-834A4353B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3"/>
          <a:stretch/>
        </p:blipFill>
        <p:spPr bwMode="auto">
          <a:xfrm rot="5400000">
            <a:off x="4130276" y="388620"/>
            <a:ext cx="3930978" cy="37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4C61772A-1AB8-4B15-BF4F-BB65483427AA">
            <a:extLst>
              <a:ext uri="{FF2B5EF4-FFF2-40B4-BE49-F238E27FC236}">
                <a16:creationId xmlns:a16="http://schemas.microsoft.com/office/drawing/2014/main" id="{6A0CD6D5-8656-4F8B-A419-495CC909C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7" r="2340" b="-2"/>
          <a:stretch/>
        </p:blipFill>
        <p:spPr bwMode="auto">
          <a:xfrm>
            <a:off x="8075142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5D88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81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2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2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EBB0EF-4B9B-4C97-A587-5051DA3A5E7E}"/>
              </a:ext>
            </a:extLst>
          </p:cNvPr>
          <p:cNvSpPr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Mrs. Gaillard talking about Resiliency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LOE facebook page: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>
                <a:effectLst/>
                <a:hlinkClick r:id="rId2"/>
              </a:rPr>
              <a:t>https://www.facebook.com/ccpsloe/videos/820658638759822/</a:t>
            </a:r>
            <a:endParaRPr lang="en-US" sz="2000" u="sng">
              <a:effectLst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000" b="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9EE28-9520-4829-B089-51D0FB8B0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r="10955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49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EF15-CBBA-497D-A364-5E1855C9F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574" y="3520000"/>
            <a:ext cx="5046196" cy="1795803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Resiliency Rocks!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8942AD-277D-42A6-9E7F-410AAF27D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5950"/>
          <a:stretch/>
        </p:blipFill>
        <p:spPr bwMode="auto">
          <a:xfrm>
            <a:off x="5" y="881953"/>
            <a:ext cx="3664827" cy="231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70AC19E-29D7-44C0-88DB-C37B12555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/>
          <a:stretch/>
        </p:blipFill>
        <p:spPr bwMode="auto">
          <a:xfrm>
            <a:off x="4257921" y="-1"/>
            <a:ext cx="4051910" cy="319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CBF7C51-0EB9-4763-94F7-6C89A4872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" r="4" b="6462"/>
          <a:stretch/>
        </p:blipFill>
        <p:spPr bwMode="auto">
          <a:xfrm>
            <a:off x="8479972" y="863600"/>
            <a:ext cx="2830286" cy="18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18F82D-DB2E-4ED1-8D0D-2C5E28A8D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" b="-3"/>
          <a:stretch/>
        </p:blipFill>
        <p:spPr bwMode="auto">
          <a:xfrm rot="5400000">
            <a:off x="6023027" y="3558825"/>
            <a:ext cx="2507628" cy="20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929588-144C-43E1-8381-0D6B5E648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2" r="1107" b="-1"/>
          <a:stretch/>
        </p:blipFill>
        <p:spPr bwMode="auto">
          <a:xfrm>
            <a:off x="8937688" y="2919002"/>
            <a:ext cx="3254312" cy="29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20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B9B4785-836E-46F2-8192-1D5481327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156" r="7561"/>
          <a:stretch/>
        </p:blipFill>
        <p:spPr bwMode="auto">
          <a:xfrm>
            <a:off x="1177212" y="1203063"/>
            <a:ext cx="2509936" cy="16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A61EA-CF70-4F1E-A1F7-F45AF200A49F}"/>
              </a:ext>
            </a:extLst>
          </p:cNvPr>
          <p:cNvSpPr txBox="1"/>
          <p:nvPr/>
        </p:nvSpPr>
        <p:spPr>
          <a:xfrm>
            <a:off x="3834881" y="373224"/>
            <a:ext cx="4329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Resiliency Rocks</a:t>
            </a:r>
          </a:p>
        </p:txBody>
      </p:sp>
      <p:pic>
        <p:nvPicPr>
          <p:cNvPr id="2051" name="4C61772A-1AB8-4B15-BF4F-BB65483427AA">
            <a:extLst>
              <a:ext uri="{FF2B5EF4-FFF2-40B4-BE49-F238E27FC236}">
                <a16:creationId xmlns:a16="http://schemas.microsoft.com/office/drawing/2014/main" id="{E6CD34C3-A189-43EF-9E82-17CFD7D7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18" y="1461577"/>
            <a:ext cx="4800502" cy="360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DD4BAC5-A6A2-49A7-A3B5-A760D93AE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33" y="318022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22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D079B6-A455-47B3-954D-1333F63A73A2}"/>
              </a:ext>
            </a:extLst>
          </p:cNvPr>
          <p:cNvSpPr/>
          <p:nvPr/>
        </p:nvSpPr>
        <p:spPr>
          <a:xfrm>
            <a:off x="2721125" y="208369"/>
            <a:ext cx="5788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Kindness Forest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14781-7703-41C6-AEEC-9DE5005B272F}"/>
              </a:ext>
            </a:extLst>
          </p:cNvPr>
          <p:cNvSpPr txBox="1"/>
          <p:nvPr/>
        </p:nvSpPr>
        <p:spPr>
          <a:xfrm>
            <a:off x="363894" y="4532586"/>
            <a:ext cx="1392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empus Sans ITC" panose="04020404030D07020202" pitchFamily="82" charset="0"/>
              </a:rPr>
              <a:t>We show resiliency by showing kindness to ourselves and others!</a:t>
            </a:r>
          </a:p>
          <a:p>
            <a:r>
              <a:rPr lang="en-US" dirty="0">
                <a:latin typeface="Tempus Sans ITC" panose="04020404030D07020202" pitchFamily="82" charset="0"/>
              </a:rPr>
              <a:t>School wide we read </a:t>
            </a:r>
            <a:r>
              <a:rPr lang="en-US" u="sng" dirty="0">
                <a:latin typeface="Tempus Sans ITC" panose="04020404030D07020202" pitchFamily="82" charset="0"/>
              </a:rPr>
              <a:t>The Mitten Tree </a:t>
            </a:r>
            <a:r>
              <a:rPr lang="en-US" dirty="0">
                <a:latin typeface="Tempus Sans ITC" panose="04020404030D07020202" pitchFamily="82" charset="0"/>
              </a:rPr>
              <a:t>by Candace Christiansen.  </a:t>
            </a:r>
          </a:p>
          <a:p>
            <a:r>
              <a:rPr lang="en-US" dirty="0">
                <a:latin typeface="Tempus Sans ITC" panose="04020404030D07020202" pitchFamily="82" charset="0"/>
              </a:rPr>
              <a:t>Every student in our school was given a mitten and wrote an act of kindness they did for someone.</a:t>
            </a:r>
          </a:p>
          <a:p>
            <a:r>
              <a:rPr lang="en-US" dirty="0">
                <a:latin typeface="Tempus Sans ITC" panose="04020404030D07020202" pitchFamily="82" charset="0"/>
              </a:rPr>
              <a:t>Students taped their mitten to the tree.  By the end, we had over 1,000 mittens on the tree.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55A9A-CCA7-48A9-9E06-D4B04749E069}"/>
              </a:ext>
            </a:extLst>
          </p:cNvPr>
          <p:cNvSpPr txBox="1"/>
          <p:nvPr/>
        </p:nvSpPr>
        <p:spPr>
          <a:xfrm>
            <a:off x="3831313" y="2558534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https://youtu.be/ztOqWcpw30k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8DC977-750B-4A28-827E-A26E3D55D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 b="22394"/>
          <a:stretch/>
        </p:blipFill>
        <p:spPr bwMode="auto">
          <a:xfrm>
            <a:off x="4403590" y="1259561"/>
            <a:ext cx="2092051" cy="99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83E15FB-45F9-43A4-9322-19C08D4B3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65182" y="1415534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B873F8-3CD0-44CB-962A-4A1F362C6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92" y="1415534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A8E203-15AB-472E-B5F0-AC9002EC1065}"/>
              </a:ext>
            </a:extLst>
          </p:cNvPr>
          <p:cNvSpPr txBox="1"/>
          <p:nvPr/>
        </p:nvSpPr>
        <p:spPr>
          <a:xfrm>
            <a:off x="3649354" y="2864280"/>
            <a:ext cx="3993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Please click on the link to play the video!</a:t>
            </a:r>
          </a:p>
        </p:txBody>
      </p:sp>
    </p:spTree>
    <p:extLst>
      <p:ext uri="{BB962C8B-B14F-4D97-AF65-F5344CB8AC3E}">
        <p14:creationId xmlns:p14="http://schemas.microsoft.com/office/powerpoint/2010/main" val="6802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DC43A4-D5B1-4BDD-AF3D-820A586A49BC}"/>
              </a:ext>
            </a:extLst>
          </p:cNvPr>
          <p:cNvSpPr txBox="1"/>
          <p:nvPr/>
        </p:nvSpPr>
        <p:spPr>
          <a:xfrm>
            <a:off x="3048657" y="2690336"/>
            <a:ext cx="60973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Mrs. Gaillard explaining resiliency to parents on the Morning News:</a:t>
            </a:r>
          </a:p>
          <a:p>
            <a:pPr marL="0" indent="0">
              <a:buNone/>
            </a:pPr>
            <a:endParaRPr lang="en-US" sz="18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https://collierschools.instructuremedia.com/embed/94efcb65-5a1b-4159-a154-a08a35c34ae7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353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2E9D1F841F5E4684FF92EB77569632" ma:contentTypeVersion="13" ma:contentTypeDescription="Create a new document." ma:contentTypeScope="" ma:versionID="a1f13a2a61df8d32af669db682304d42">
  <xsd:schema xmlns:xsd="http://www.w3.org/2001/XMLSchema" xmlns:xs="http://www.w3.org/2001/XMLSchema" xmlns:p="http://schemas.microsoft.com/office/2006/metadata/properties" xmlns:ns3="bdd49d6e-c0f5-4d3f-842a-486e2172f0ce" xmlns:ns4="65519416-dd00-44e2-86cb-3e8b8702e9df" targetNamespace="http://schemas.microsoft.com/office/2006/metadata/properties" ma:root="true" ma:fieldsID="0bcf785271a7e7c9245c814b3c7265bd" ns3:_="" ns4:_="">
    <xsd:import namespace="bdd49d6e-c0f5-4d3f-842a-486e2172f0ce"/>
    <xsd:import namespace="65519416-dd00-44e2-86cb-3e8b8702e9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49d6e-c0f5-4d3f-842a-486e2172f0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19416-dd00-44e2-86cb-3e8b8702e9d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7A5D00-0D7B-4BF1-8961-474CED336A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d49d6e-c0f5-4d3f-842a-486e2172f0ce"/>
    <ds:schemaRef ds:uri="65519416-dd00-44e2-86cb-3e8b8702e9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98F96D-E75E-48DD-956D-04C1E54DA9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7A9C2D-7AB8-4AE4-A543-656FD066E62E}">
  <ds:schemaRefs>
    <ds:schemaRef ds:uri="http://schemas.microsoft.com/office/2006/metadata/properties"/>
    <ds:schemaRef ds:uri="http://schemas.microsoft.com/office/infopath/2007/PartnerControls"/>
    <ds:schemaRef ds:uri="bdd49d6e-c0f5-4d3f-842a-486e2172f0ce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65519416-dd00-44e2-86cb-3e8b8702e9df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164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Adobe Gothic Std B</vt:lpstr>
      <vt:lpstr>Arial</vt:lpstr>
      <vt:lpstr>Calibri</vt:lpstr>
      <vt:lpstr>Calibri Light</vt:lpstr>
      <vt:lpstr>Tempus Sans ITC</vt:lpstr>
      <vt:lpstr>Tw Cen MT</vt:lpstr>
      <vt:lpstr>Office Theme</vt:lpstr>
      <vt:lpstr>Building Resiliency in Students at Laurel Oak Elementary School</vt:lpstr>
      <vt:lpstr>PowerPoint Presentation</vt:lpstr>
      <vt:lpstr>PowerPoint Presentation</vt:lpstr>
      <vt:lpstr>Resiliency Rocks!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Resiliency in Students at Laurel Oak Elementary School</dc:title>
  <dc:creator>Gaillard, Amy</dc:creator>
  <cp:lastModifiedBy>Amy Gaillard</cp:lastModifiedBy>
  <cp:revision>1</cp:revision>
  <dcterms:created xsi:type="dcterms:W3CDTF">2021-01-28T19:37:12Z</dcterms:created>
  <dcterms:modified xsi:type="dcterms:W3CDTF">2021-02-19T15:51:01Z</dcterms:modified>
</cp:coreProperties>
</file>