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61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56DB11-3F9E-4439-86B4-421EED35B300}" v="22" dt="2023-06-06T13:09:18.3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sson, Robin L." userId="90444f3d-13ef-45a6-94eb-b2f629545ed3" providerId="ADAL" clId="{EC56DB11-3F9E-4439-86B4-421EED35B300}"/>
    <pc:docChg chg="undo redo custSel addSld delSld modSld modNotesMaster">
      <pc:chgData name="Musson, Robin L." userId="90444f3d-13ef-45a6-94eb-b2f629545ed3" providerId="ADAL" clId="{EC56DB11-3F9E-4439-86B4-421EED35B300}" dt="2023-06-26T17:41:50.438" v="4125" actId="1076"/>
      <pc:docMkLst>
        <pc:docMk/>
      </pc:docMkLst>
      <pc:sldChg chg="del">
        <pc:chgData name="Musson, Robin L." userId="90444f3d-13ef-45a6-94eb-b2f629545ed3" providerId="ADAL" clId="{EC56DB11-3F9E-4439-86B4-421EED35B300}" dt="2023-05-31T16:55:44.885" v="3008" actId="47"/>
        <pc:sldMkLst>
          <pc:docMk/>
          <pc:sldMk cId="141184221" sldId="256"/>
        </pc:sldMkLst>
      </pc:sldChg>
      <pc:sldChg chg="addSp delSp modSp mod setBg modNotesTx">
        <pc:chgData name="Musson, Robin L." userId="90444f3d-13ef-45a6-94eb-b2f629545ed3" providerId="ADAL" clId="{EC56DB11-3F9E-4439-86B4-421EED35B300}" dt="2023-06-26T17:41:50.438" v="4125" actId="1076"/>
        <pc:sldMkLst>
          <pc:docMk/>
          <pc:sldMk cId="1116329476" sldId="257"/>
        </pc:sldMkLst>
        <pc:spChg chg="mod ord">
          <ac:chgData name="Musson, Robin L." userId="90444f3d-13ef-45a6-94eb-b2f629545ed3" providerId="ADAL" clId="{EC56DB11-3F9E-4439-86B4-421EED35B300}" dt="2023-06-26T17:41:34.404" v="4123" actId="1076"/>
          <ac:spMkLst>
            <pc:docMk/>
            <pc:sldMk cId="1116329476" sldId="257"/>
            <ac:spMk id="4" creationId="{0B68DA8E-8D56-9A94-2957-F16AE458DE59}"/>
          </ac:spMkLst>
        </pc:spChg>
        <pc:spChg chg="mod">
          <ac:chgData name="Musson, Robin L." userId="90444f3d-13ef-45a6-94eb-b2f629545ed3" providerId="ADAL" clId="{EC56DB11-3F9E-4439-86B4-421EED35B300}" dt="2023-06-26T17:41:50.438" v="4125" actId="1076"/>
          <ac:spMkLst>
            <pc:docMk/>
            <pc:sldMk cId="1116329476" sldId="257"/>
            <ac:spMk id="5" creationId="{C3F4B667-7CCF-4371-8D56-B3B27D11DD9B}"/>
          </ac:spMkLst>
        </pc:spChg>
        <pc:spChg chg="add">
          <ac:chgData name="Musson, Robin L." userId="90444f3d-13ef-45a6-94eb-b2f629545ed3" providerId="ADAL" clId="{EC56DB11-3F9E-4439-86B4-421EED35B300}" dt="2023-06-06T13:10:48.753" v="4085" actId="26606"/>
          <ac:spMkLst>
            <pc:docMk/>
            <pc:sldMk cId="1116329476" sldId="257"/>
            <ac:spMk id="11" creationId="{C89ECBDA-51E6-4484-8F25-E777102F7D0D}"/>
          </ac:spMkLst>
        </pc:spChg>
        <pc:spChg chg="add">
          <ac:chgData name="Musson, Robin L." userId="90444f3d-13ef-45a6-94eb-b2f629545ed3" providerId="ADAL" clId="{EC56DB11-3F9E-4439-86B4-421EED35B300}" dt="2023-06-06T13:10:48.753" v="4085" actId="26606"/>
          <ac:spMkLst>
            <pc:docMk/>
            <pc:sldMk cId="1116329476" sldId="257"/>
            <ac:spMk id="13" creationId="{EA2AEA56-4902-4CC1-A43B-1AC27C88CB90}"/>
          </ac:spMkLst>
        </pc:spChg>
        <pc:graphicFrameChg chg="add mod modGraphic">
          <ac:chgData name="Musson, Robin L." userId="90444f3d-13ef-45a6-94eb-b2f629545ed3" providerId="ADAL" clId="{EC56DB11-3F9E-4439-86B4-421EED35B300}" dt="2023-06-26T17:40:43.452" v="4114" actId="14100"/>
          <ac:graphicFrameMkLst>
            <pc:docMk/>
            <pc:sldMk cId="1116329476" sldId="257"/>
            <ac:graphicFrameMk id="6" creationId="{F495366A-829A-07E3-A37D-3C33468D7F39}"/>
          </ac:graphicFrameMkLst>
        </pc:graphicFrameChg>
        <pc:picChg chg="add del mod">
          <ac:chgData name="Musson, Robin L." userId="90444f3d-13ef-45a6-94eb-b2f629545ed3" providerId="ADAL" clId="{EC56DB11-3F9E-4439-86B4-421EED35B300}" dt="2023-06-06T13:09:18.388" v="4069" actId="478"/>
          <ac:picMkLst>
            <pc:docMk/>
            <pc:sldMk cId="1116329476" sldId="257"/>
            <ac:picMk id="1026" creationId="{C6F8958D-D974-3746-2DD5-82F1ADB0C35F}"/>
          </ac:picMkLst>
        </pc:picChg>
      </pc:sldChg>
      <pc:sldChg chg="addSp modSp new mod modNotesTx">
        <pc:chgData name="Musson, Robin L." userId="90444f3d-13ef-45a6-94eb-b2f629545ed3" providerId="ADAL" clId="{EC56DB11-3F9E-4439-86B4-421EED35B300}" dt="2023-05-31T17:06:50.160" v="3829" actId="6549"/>
        <pc:sldMkLst>
          <pc:docMk/>
          <pc:sldMk cId="1550327946" sldId="258"/>
        </pc:sldMkLst>
        <pc:spChg chg="mod">
          <ac:chgData name="Musson, Robin L." userId="90444f3d-13ef-45a6-94eb-b2f629545ed3" providerId="ADAL" clId="{EC56DB11-3F9E-4439-86B4-421EED35B300}" dt="2023-05-31T15:06:48.830" v="802" actId="20577"/>
          <ac:spMkLst>
            <pc:docMk/>
            <pc:sldMk cId="1550327946" sldId="258"/>
            <ac:spMk id="2" creationId="{8C06D821-A504-9308-E0A5-31C2F0981EA2}"/>
          </ac:spMkLst>
        </pc:spChg>
        <pc:spChg chg="mod">
          <ac:chgData name="Musson, Robin L." userId="90444f3d-13ef-45a6-94eb-b2f629545ed3" providerId="ADAL" clId="{EC56DB11-3F9E-4439-86B4-421EED35B300}" dt="2023-05-31T15:10:33.328" v="1181" actId="20577"/>
          <ac:spMkLst>
            <pc:docMk/>
            <pc:sldMk cId="1550327946" sldId="258"/>
            <ac:spMk id="3" creationId="{0F2640E8-AAA8-FF0C-825C-32F42254F2A3}"/>
          </ac:spMkLst>
        </pc:spChg>
        <pc:spChg chg="add mod">
          <ac:chgData name="Musson, Robin L." userId="90444f3d-13ef-45a6-94eb-b2f629545ed3" providerId="ADAL" clId="{EC56DB11-3F9E-4439-86B4-421EED35B300}" dt="2023-05-31T16:54:01.983" v="2997" actId="1076"/>
          <ac:spMkLst>
            <pc:docMk/>
            <pc:sldMk cId="1550327946" sldId="258"/>
            <ac:spMk id="4" creationId="{01706D0D-7555-E4DB-8915-BCA37AA8CB38}"/>
          </ac:spMkLst>
        </pc:spChg>
        <pc:spChg chg="add mod">
          <ac:chgData name="Musson, Robin L." userId="90444f3d-13ef-45a6-94eb-b2f629545ed3" providerId="ADAL" clId="{EC56DB11-3F9E-4439-86B4-421EED35B300}" dt="2023-05-31T17:06:50.160" v="3829" actId="6549"/>
          <ac:spMkLst>
            <pc:docMk/>
            <pc:sldMk cId="1550327946" sldId="258"/>
            <ac:spMk id="5" creationId="{49D03AA3-A22D-B654-B0DE-61B59C4BBAA3}"/>
          </ac:spMkLst>
        </pc:spChg>
      </pc:sldChg>
      <pc:sldChg chg="addSp delSp modSp add del mod modNotesTx">
        <pc:chgData name="Musson, Robin L." userId="90444f3d-13ef-45a6-94eb-b2f629545ed3" providerId="ADAL" clId="{EC56DB11-3F9E-4439-86B4-421EED35B300}" dt="2023-05-31T16:55:34.286" v="3007" actId="47"/>
        <pc:sldMkLst>
          <pc:docMk/>
          <pc:sldMk cId="1648169225" sldId="259"/>
        </pc:sldMkLst>
        <pc:spChg chg="del mod">
          <ac:chgData name="Musson, Robin L." userId="90444f3d-13ef-45a6-94eb-b2f629545ed3" providerId="ADAL" clId="{EC56DB11-3F9E-4439-86B4-421EED35B300}" dt="2023-05-31T16:53:38.540" v="2995" actId="21"/>
          <ac:spMkLst>
            <pc:docMk/>
            <pc:sldMk cId="1648169225" sldId="259"/>
            <ac:spMk id="2" creationId="{8C06D821-A504-9308-E0A5-31C2F0981EA2}"/>
          </ac:spMkLst>
        </pc:spChg>
        <pc:spChg chg="del mod">
          <ac:chgData name="Musson, Robin L." userId="90444f3d-13ef-45a6-94eb-b2f629545ed3" providerId="ADAL" clId="{EC56DB11-3F9E-4439-86B4-421EED35B300}" dt="2023-05-31T16:54:54.820" v="3000" actId="21"/>
          <ac:spMkLst>
            <pc:docMk/>
            <pc:sldMk cId="1648169225" sldId="259"/>
            <ac:spMk id="3" creationId="{0F2640E8-AAA8-FF0C-825C-32F42254F2A3}"/>
          </ac:spMkLst>
        </pc:spChg>
        <pc:spChg chg="add del mod">
          <ac:chgData name="Musson, Robin L." userId="90444f3d-13ef-45a6-94eb-b2f629545ed3" providerId="ADAL" clId="{EC56DB11-3F9E-4439-86B4-421EED35B300}" dt="2023-05-31T16:54:17.784" v="2998" actId="478"/>
          <ac:spMkLst>
            <pc:docMk/>
            <pc:sldMk cId="1648169225" sldId="259"/>
            <ac:spMk id="5" creationId="{4CDB5C9B-ADF1-296E-F0DD-958A00CD526C}"/>
          </ac:spMkLst>
        </pc:spChg>
        <pc:spChg chg="add mod">
          <ac:chgData name="Musson, Robin L." userId="90444f3d-13ef-45a6-94eb-b2f629545ed3" providerId="ADAL" clId="{EC56DB11-3F9E-4439-86B4-421EED35B300}" dt="2023-05-31T16:54:54.820" v="3000" actId="21"/>
          <ac:spMkLst>
            <pc:docMk/>
            <pc:sldMk cId="1648169225" sldId="259"/>
            <ac:spMk id="7" creationId="{FAA38AF3-BA99-2A00-2EAA-EB526C71F284}"/>
          </ac:spMkLst>
        </pc:spChg>
      </pc:sldChg>
      <pc:sldChg chg="addSp delSp modSp add mod modNotesTx">
        <pc:chgData name="Musson, Robin L." userId="90444f3d-13ef-45a6-94eb-b2f629545ed3" providerId="ADAL" clId="{EC56DB11-3F9E-4439-86B4-421EED35B300}" dt="2023-05-31T17:04:12.142" v="3659" actId="6549"/>
        <pc:sldMkLst>
          <pc:docMk/>
          <pc:sldMk cId="3524115890" sldId="260"/>
        </pc:sldMkLst>
        <pc:spChg chg="mod">
          <ac:chgData name="Musson, Robin L." userId="90444f3d-13ef-45a6-94eb-b2f629545ed3" providerId="ADAL" clId="{EC56DB11-3F9E-4439-86B4-421EED35B300}" dt="2023-05-31T17:01:16.560" v="3509" actId="1076"/>
          <ac:spMkLst>
            <pc:docMk/>
            <pc:sldMk cId="3524115890" sldId="260"/>
            <ac:spMk id="2" creationId="{8C06D821-A504-9308-E0A5-31C2F0981EA2}"/>
          </ac:spMkLst>
        </pc:spChg>
        <pc:spChg chg="mod">
          <ac:chgData name="Musson, Robin L." userId="90444f3d-13ef-45a6-94eb-b2f629545ed3" providerId="ADAL" clId="{EC56DB11-3F9E-4439-86B4-421EED35B300}" dt="2023-05-31T17:01:25.288" v="3510" actId="1076"/>
          <ac:spMkLst>
            <pc:docMk/>
            <pc:sldMk cId="3524115890" sldId="260"/>
            <ac:spMk id="3" creationId="{0F2640E8-AAA8-FF0C-825C-32F42254F2A3}"/>
          </ac:spMkLst>
        </pc:spChg>
        <pc:spChg chg="add del mod">
          <ac:chgData name="Musson, Robin L." userId="90444f3d-13ef-45a6-94eb-b2f629545ed3" providerId="ADAL" clId="{EC56DB11-3F9E-4439-86B4-421EED35B300}" dt="2023-05-31T16:56:14.912" v="3013"/>
          <ac:spMkLst>
            <pc:docMk/>
            <pc:sldMk cId="3524115890" sldId="260"/>
            <ac:spMk id="4" creationId="{31D4F498-0123-2065-034D-04479BE5CC9B}"/>
          </ac:spMkLst>
        </pc:spChg>
        <pc:spChg chg="add mod">
          <ac:chgData name="Musson, Robin L." userId="90444f3d-13ef-45a6-94eb-b2f629545ed3" providerId="ADAL" clId="{EC56DB11-3F9E-4439-86B4-421EED35B300}" dt="2023-05-31T17:00:50.923" v="3506" actId="1076"/>
          <ac:spMkLst>
            <pc:docMk/>
            <pc:sldMk cId="3524115890" sldId="260"/>
            <ac:spMk id="5" creationId="{CC1C8D0E-0435-A583-EB26-7D140590E04C}"/>
          </ac:spMkLst>
        </pc:spChg>
        <pc:spChg chg="add mod">
          <ac:chgData name="Musson, Robin L." userId="90444f3d-13ef-45a6-94eb-b2f629545ed3" providerId="ADAL" clId="{EC56DB11-3F9E-4439-86B4-421EED35B300}" dt="2023-05-31T17:01:01.342" v="3508" actId="1076"/>
          <ac:spMkLst>
            <pc:docMk/>
            <pc:sldMk cId="3524115890" sldId="260"/>
            <ac:spMk id="6" creationId="{2A7D30F5-5F50-9D87-4448-6C838F5E0E55}"/>
          </ac:spMkLst>
        </pc:spChg>
      </pc:sldChg>
      <pc:sldChg chg="addSp delSp modSp add mod modNotesTx">
        <pc:chgData name="Musson, Robin L." userId="90444f3d-13ef-45a6-94eb-b2f629545ed3" providerId="ADAL" clId="{EC56DB11-3F9E-4439-86B4-421EED35B300}" dt="2023-05-31T17:29:04.517" v="4064" actId="20577"/>
        <pc:sldMkLst>
          <pc:docMk/>
          <pc:sldMk cId="3139756690" sldId="261"/>
        </pc:sldMkLst>
        <pc:spChg chg="add del mod">
          <ac:chgData name="Musson, Robin L." userId="90444f3d-13ef-45a6-94eb-b2f629545ed3" providerId="ADAL" clId="{EC56DB11-3F9E-4439-86B4-421EED35B300}" dt="2023-05-31T17:01:50.432" v="3515" actId="20577"/>
          <ac:spMkLst>
            <pc:docMk/>
            <pc:sldMk cId="3139756690" sldId="261"/>
            <ac:spMk id="2" creationId="{8C06D821-A504-9308-E0A5-31C2F0981EA2}"/>
          </ac:spMkLst>
        </pc:spChg>
        <pc:spChg chg="mod">
          <ac:chgData name="Musson, Robin L." userId="90444f3d-13ef-45a6-94eb-b2f629545ed3" providerId="ADAL" clId="{EC56DB11-3F9E-4439-86B4-421EED35B300}" dt="2023-05-31T17:29:04.517" v="4064" actId="20577"/>
          <ac:spMkLst>
            <pc:docMk/>
            <pc:sldMk cId="3139756690" sldId="261"/>
            <ac:spMk id="3" creationId="{0F2640E8-AAA8-FF0C-825C-32F42254F2A3}"/>
          </ac:spMkLst>
        </pc:spChg>
        <pc:spChg chg="add del mod">
          <ac:chgData name="Musson, Robin L." userId="90444f3d-13ef-45a6-94eb-b2f629545ed3" providerId="ADAL" clId="{EC56DB11-3F9E-4439-86B4-421EED35B300}" dt="2023-05-31T16:56:16.817" v="3014" actId="21"/>
          <ac:spMkLst>
            <pc:docMk/>
            <pc:sldMk cId="3139756690" sldId="261"/>
            <ac:spMk id="5" creationId="{BB625CD1-3B4F-27AA-E4FE-4A4C7163A6A3}"/>
          </ac:spMkLst>
        </pc:spChg>
      </pc:sldChg>
      <pc:sldChg chg="addSp delSp modSp add del mod modNotesTx">
        <pc:chgData name="Musson, Robin L." userId="90444f3d-13ef-45a6-94eb-b2f629545ed3" providerId="ADAL" clId="{EC56DB11-3F9E-4439-86B4-421EED35B300}" dt="2023-05-31T17:01:44.731" v="3513" actId="47"/>
        <pc:sldMkLst>
          <pc:docMk/>
          <pc:sldMk cId="3644376038" sldId="262"/>
        </pc:sldMkLst>
        <pc:spChg chg="del mod">
          <ac:chgData name="Musson, Robin L." userId="90444f3d-13ef-45a6-94eb-b2f629545ed3" providerId="ADAL" clId="{EC56DB11-3F9E-4439-86B4-421EED35B300}" dt="2023-05-31T17:00:05.906" v="3497" actId="21"/>
          <ac:spMkLst>
            <pc:docMk/>
            <pc:sldMk cId="3644376038" sldId="262"/>
            <ac:spMk id="2" creationId="{8C06D821-A504-9308-E0A5-31C2F0981EA2}"/>
          </ac:spMkLst>
        </pc:spChg>
        <pc:spChg chg="del mod">
          <ac:chgData name="Musson, Robin L." userId="90444f3d-13ef-45a6-94eb-b2f629545ed3" providerId="ADAL" clId="{EC56DB11-3F9E-4439-86B4-421EED35B300}" dt="2023-05-31T17:00:36.842" v="3504" actId="21"/>
          <ac:spMkLst>
            <pc:docMk/>
            <pc:sldMk cId="3644376038" sldId="262"/>
            <ac:spMk id="3" creationId="{0F2640E8-AAA8-FF0C-825C-32F42254F2A3}"/>
          </ac:spMkLst>
        </pc:spChg>
        <pc:spChg chg="add mod">
          <ac:chgData name="Musson, Robin L." userId="90444f3d-13ef-45a6-94eb-b2f629545ed3" providerId="ADAL" clId="{EC56DB11-3F9E-4439-86B4-421EED35B300}" dt="2023-05-31T17:00:05.906" v="3497" actId="21"/>
          <ac:spMkLst>
            <pc:docMk/>
            <pc:sldMk cId="3644376038" sldId="262"/>
            <ac:spMk id="5" creationId="{BFBD00AB-BF87-193E-F47C-B2B66BD508F3}"/>
          </ac:spMkLst>
        </pc:spChg>
        <pc:spChg chg="add mod">
          <ac:chgData name="Musson, Robin L." userId="90444f3d-13ef-45a6-94eb-b2f629545ed3" providerId="ADAL" clId="{EC56DB11-3F9E-4439-86B4-421EED35B300}" dt="2023-05-31T17:00:36.842" v="3504" actId="21"/>
          <ac:spMkLst>
            <pc:docMk/>
            <pc:sldMk cId="3644376038" sldId="262"/>
            <ac:spMk id="7" creationId="{7C57A696-9AAB-CC0E-C491-14254E5171A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243C09-6BDC-49BE-AE3F-F85BEF25E33B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D57435-C3DE-406E-ACE6-B7D974690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90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Label the area “Energize” and set up the stations. *See slide notes.</a:t>
            </a:r>
          </a:p>
          <a:p>
            <a:r>
              <a:rPr lang="en-US" dirty="0"/>
              <a:t>Code on a wheel lock is SKEED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D57435-C3DE-406E-ACE6-B7D974690E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98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Station #1 – Topsy Turvy; put 3 toy tops at the station.</a:t>
            </a:r>
          </a:p>
          <a:p>
            <a:pPr defTabSz="931774"/>
            <a:r>
              <a:rPr lang="en-US" dirty="0"/>
              <a:t>Station #2 – Band Width; put 2 large rubber bands and a book at the station.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D57435-C3DE-406E-ACE6-B7D974690E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07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Station # 3 – Books a Million; place 7 books at the station.</a:t>
            </a:r>
          </a:p>
          <a:p>
            <a:r>
              <a:rPr lang="en-US" dirty="0"/>
              <a:t> Station #4 – Tower Watch; set up the toy tower or another channel in which an object (marble) can move.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D57435-C3DE-406E-ACE6-B7D974690E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26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Station #5 – Block It; put at least 2 Jenga like blocks at the station.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D57435-C3DE-406E-ACE6-B7D974690E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67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DA601-82F9-FF41-1011-58890CA68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3391D4-9C04-3004-57DD-16EEF97E1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EAC84-9245-BEF5-1340-8435458C1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22B8-1ABC-4119-8730-3B1016DB98F8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A9F83-B194-E6B2-4F9E-8A97F70CF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66A20-5717-0A6A-5863-ADADD4B82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125-956F-47A5-B9B7-76FF17AE7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58AB3-93A2-D111-8F3D-49308368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0039B-B3ED-E432-4F95-AFDD302D0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8AE25-B171-8627-135B-769503BC3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22B8-1ABC-4119-8730-3B1016DB98F8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4AE00-482E-409B-EDC8-94857E131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48590-21AC-8F38-B76E-C8041ECB6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125-956F-47A5-B9B7-76FF17AE7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687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D88D5A-BD20-BB85-3016-27A26B812A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40BDF8-7D24-C85E-1C0C-1E248D056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6B795-4958-A578-FED0-93DBFC5C5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22B8-1ABC-4119-8730-3B1016DB98F8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BE041-0741-65B1-7550-98FEDF97D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59843-30A1-50C0-0181-1463119A2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125-956F-47A5-B9B7-76FF17AE7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8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A29AA-DABF-16E9-E787-A61C9C375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DC34F-97FB-C298-FE06-80BEC872E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61926-9465-4B16-0832-B5C0B802A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22B8-1ABC-4119-8730-3B1016DB98F8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657F9-29B3-E0D3-C06F-049DA667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EA0C7-DB54-FA83-D918-95800DCF9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125-956F-47A5-B9B7-76FF17AE7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1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F2E6D-EF82-6C8F-6C5C-83D952704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FC107-04E1-0C51-FCCB-5698EC15C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9C218-2616-7B94-B6A8-4E351ABFD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22B8-1ABC-4119-8730-3B1016DB98F8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F9D31-0963-475E-3A8E-6370AA2C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02B82-1E39-3CDC-4EFF-E2469FB94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125-956F-47A5-B9B7-76FF17AE7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2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A29E5-5B22-3F29-25FD-F0BB68AB7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D7F5F-DA7A-0EB0-2F0F-1F3D69C08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34E24F-0670-F431-7596-E4AA9E6A3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62D9A-ED0B-85F7-5A17-1366F54F4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22B8-1ABC-4119-8730-3B1016DB98F8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B8FF2-AD5C-97EF-19AC-7E73CA104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57449B-0BB3-0633-EB7E-91D029577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125-956F-47A5-B9B7-76FF17AE7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32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B7213-9092-66BD-39BC-AF5B5DBBB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0179D-67C7-FA1D-3C5F-93E5B56C0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616565-6B17-F9A8-0C1B-8509D17D9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E32C0-3D48-03CB-2BF1-ABF10F814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A51FAD-9180-2EB2-04C8-4FCD0922D9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62E951-F2E3-4FB4-94A9-AD05D64B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22B8-1ABC-4119-8730-3B1016DB98F8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B19D22-FC4D-919C-4C89-5EE7DF157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BC4F03-123D-CCCD-8E3D-8D6673DA2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125-956F-47A5-B9B7-76FF17AE7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5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23476-3E70-E4BF-4F1F-2C7708078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92542A-F904-0BF2-EF4C-FF54609C4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22B8-1ABC-4119-8730-3B1016DB98F8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0559D3-E768-786A-4D43-5BA1ABEBF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175B80-FDC2-0522-D26D-C5E7C269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125-956F-47A5-B9B7-76FF17AE7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28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E17745-5F01-B0AB-BCE0-BDDFC15D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22B8-1ABC-4119-8730-3B1016DB98F8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532E42-659F-AF7B-6BC3-00DC33337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1EF71-69C6-F5B7-9846-939A84E48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125-956F-47A5-B9B7-76FF17AE7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05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7EB19-684D-F348-D24F-9C41F1900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2512F-72AA-037A-CEAE-A781E0582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38F41B-6E11-0A96-0720-1CC07D74B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8B650-1EAA-A271-89D4-FD0247FE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22B8-1ABC-4119-8730-3B1016DB98F8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6FADA1-38C9-1645-804C-74D7777B5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CC6FD-D1A3-1214-877C-8DAE4F4F8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125-956F-47A5-B9B7-76FF17AE7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6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67186-9075-8D22-6EAE-EA91832D1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E49951-82E6-07EC-57F2-AABD0E27F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695ABD-7FBD-ABE6-5191-59CFECCE1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018218-3D37-7809-B2E8-ED5875BF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22B8-1ABC-4119-8730-3B1016DB98F8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B43CE-031F-8A08-4474-17EDD34D0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EF624-9B85-B6C7-0873-CF9DC064D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125-956F-47A5-B9B7-76FF17AE7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6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5631A4-2BAA-CE61-16F3-49289C66B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99A15-E737-975C-A8E5-7796D8ADF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42B69-F17C-1381-AB3A-D63C1F102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722B8-1ABC-4119-8730-3B1016DB98F8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A5B0F-CF6D-07F5-5560-C64F824C1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A085F-40B2-3825-09EB-E4F50EF3A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1F125-956F-47A5-B9B7-76FF17AE7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89ECBDA-51E6-4484-8F25-E777102F7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A2AEA56-4902-4CC1-A43B-1AC27C88CB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56749" y="720952"/>
            <a:ext cx="6959544" cy="5545704"/>
          </a:xfrm>
          <a:custGeom>
            <a:avLst/>
            <a:gdLst>
              <a:gd name="connsiteX0" fmla="*/ 839883 w 5283866"/>
              <a:gd name="connsiteY0" fmla="*/ 18 h 4210442"/>
              <a:gd name="connsiteX1" fmla="*/ 875727 w 5283866"/>
              <a:gd name="connsiteY1" fmla="*/ 6050 h 4210442"/>
              <a:gd name="connsiteX2" fmla="*/ 1624617 w 5283866"/>
              <a:gd name="connsiteY2" fmla="*/ 99799 h 4210442"/>
              <a:gd name="connsiteX3" fmla="*/ 2328012 w 5283866"/>
              <a:gd name="connsiteY3" fmla="*/ 148051 h 4210442"/>
              <a:gd name="connsiteX4" fmla="*/ 3177820 w 5283866"/>
              <a:gd name="connsiteY4" fmla="*/ 228566 h 4210442"/>
              <a:gd name="connsiteX5" fmla="*/ 3770646 w 5283866"/>
              <a:gd name="connsiteY5" fmla="*/ 252831 h 4210442"/>
              <a:gd name="connsiteX6" fmla="*/ 3800149 w 5283866"/>
              <a:gd name="connsiteY6" fmla="*/ 251727 h 4210442"/>
              <a:gd name="connsiteX7" fmla="*/ 4102076 w 5283866"/>
              <a:gd name="connsiteY7" fmla="*/ 288400 h 4210442"/>
              <a:gd name="connsiteX8" fmla="*/ 3904377 w 5283866"/>
              <a:gd name="connsiteY8" fmla="*/ 446120 h 4210442"/>
              <a:gd name="connsiteX9" fmla="*/ 4188933 w 5283866"/>
              <a:gd name="connsiteY9" fmla="*/ 520843 h 4210442"/>
              <a:gd name="connsiteX10" fmla="*/ 4465492 w 5283866"/>
              <a:gd name="connsiteY10" fmla="*/ 626449 h 4210442"/>
              <a:gd name="connsiteX11" fmla="*/ 4517606 w 5283866"/>
              <a:gd name="connsiteY11" fmla="*/ 670015 h 4210442"/>
              <a:gd name="connsiteX12" fmla="*/ 4948576 w 5283866"/>
              <a:gd name="connsiteY12" fmla="*/ 954847 h 4210442"/>
              <a:gd name="connsiteX13" fmla="*/ 4866132 w 5283866"/>
              <a:gd name="connsiteY13" fmla="*/ 1015233 h 4210442"/>
              <a:gd name="connsiteX14" fmla="*/ 5019164 w 5283866"/>
              <a:gd name="connsiteY14" fmla="*/ 1087474 h 4210442"/>
              <a:gd name="connsiteX15" fmla="*/ 5053630 w 5283866"/>
              <a:gd name="connsiteY15" fmla="*/ 1117806 h 4210442"/>
              <a:gd name="connsiteX16" fmla="*/ 5024404 w 5283866"/>
              <a:gd name="connsiteY16" fmla="*/ 1154202 h 4210442"/>
              <a:gd name="connsiteX17" fmla="*/ 4960984 w 5283866"/>
              <a:gd name="connsiteY17" fmla="*/ 1179569 h 4210442"/>
              <a:gd name="connsiteX18" fmla="*/ 4876887 w 5283866"/>
              <a:gd name="connsiteY18" fmla="*/ 1243814 h 4210442"/>
              <a:gd name="connsiteX19" fmla="*/ 4880195 w 5283866"/>
              <a:gd name="connsiteY19" fmla="*/ 1293998 h 4210442"/>
              <a:gd name="connsiteX20" fmla="*/ 4930104 w 5283866"/>
              <a:gd name="connsiteY20" fmla="*/ 1384991 h 4210442"/>
              <a:gd name="connsiteX21" fmla="*/ 4855103 w 5283866"/>
              <a:gd name="connsiteY21" fmla="*/ 1480119 h 4210442"/>
              <a:gd name="connsiteX22" fmla="*/ 4816500 w 5283866"/>
              <a:gd name="connsiteY22" fmla="*/ 1508242 h 4210442"/>
              <a:gd name="connsiteX23" fmla="*/ 4890949 w 5283866"/>
              <a:gd name="connsiteY23" fmla="*/ 1517893 h 4210442"/>
              <a:gd name="connsiteX24" fmla="*/ 4916868 w 5283866"/>
              <a:gd name="connsiteY24" fmla="*/ 1557599 h 4210442"/>
              <a:gd name="connsiteX25" fmla="*/ 4928448 w 5283866"/>
              <a:gd name="connsiteY25" fmla="*/ 1577453 h 4210442"/>
              <a:gd name="connsiteX26" fmla="*/ 4998760 w 5283866"/>
              <a:gd name="connsiteY26" fmla="*/ 1701809 h 4210442"/>
              <a:gd name="connsiteX27" fmla="*/ 4986903 w 5283866"/>
              <a:gd name="connsiteY27" fmla="*/ 1736550 h 4210442"/>
              <a:gd name="connsiteX28" fmla="*/ 4869716 w 5283866"/>
              <a:gd name="connsiteY28" fmla="*/ 1904472 h 4210442"/>
              <a:gd name="connsiteX29" fmla="*/ 4994348 w 5283866"/>
              <a:gd name="connsiteY29" fmla="*/ 1951346 h 4210442"/>
              <a:gd name="connsiteX30" fmla="*/ 5001792 w 5283866"/>
              <a:gd name="connsiteY30" fmla="*/ 2030756 h 4210442"/>
              <a:gd name="connsiteX31" fmla="*/ 5065212 w 5283866"/>
              <a:gd name="connsiteY31" fmla="*/ 2119543 h 4210442"/>
              <a:gd name="connsiteX32" fmla="*/ 5204732 w 5283866"/>
              <a:gd name="connsiteY32" fmla="*/ 2244450 h 4210442"/>
              <a:gd name="connsiteX33" fmla="*/ 5283866 w 5283866"/>
              <a:gd name="connsiteY33" fmla="*/ 2328272 h 4210442"/>
              <a:gd name="connsiteX34" fmla="*/ 5147380 w 5283866"/>
              <a:gd name="connsiteY34" fmla="*/ 2350606 h 4210442"/>
              <a:gd name="connsiteX35" fmla="*/ 5126148 w 5283866"/>
              <a:gd name="connsiteY35" fmla="*/ 2363566 h 4210442"/>
              <a:gd name="connsiteX36" fmla="*/ 5142417 w 5283866"/>
              <a:gd name="connsiteY36" fmla="*/ 2407682 h 4210442"/>
              <a:gd name="connsiteX37" fmla="*/ 5164200 w 5283866"/>
              <a:gd name="connsiteY37" fmla="*/ 2451526 h 4210442"/>
              <a:gd name="connsiteX38" fmla="*/ 5149034 w 5283866"/>
              <a:gd name="connsiteY38" fmla="*/ 2485992 h 4210442"/>
              <a:gd name="connsiteX39" fmla="*/ 5042601 w 5283866"/>
              <a:gd name="connsiteY39" fmla="*/ 2635164 h 4210442"/>
              <a:gd name="connsiteX40" fmla="*/ 4955194 w 5283866"/>
              <a:gd name="connsiteY40" fmla="*/ 2694445 h 4210442"/>
              <a:gd name="connsiteX41" fmla="*/ 4756116 w 5283866"/>
              <a:gd name="connsiteY41" fmla="*/ 2963836 h 4210442"/>
              <a:gd name="connsiteX42" fmla="*/ 4693523 w 5283866"/>
              <a:gd name="connsiteY42" fmla="*/ 3051244 h 4210442"/>
              <a:gd name="connsiteX43" fmla="*/ 4739848 w 5283866"/>
              <a:gd name="connsiteY43" fmla="*/ 3082125 h 4210442"/>
              <a:gd name="connsiteX44" fmla="*/ 4651060 w 5283866"/>
              <a:gd name="connsiteY44" fmla="*/ 3173670 h 4210442"/>
              <a:gd name="connsiteX45" fmla="*/ 4546556 w 5283866"/>
              <a:gd name="connsiteY45" fmla="*/ 3275413 h 4210442"/>
              <a:gd name="connsiteX46" fmla="*/ 4519261 w 5283866"/>
              <a:gd name="connsiteY46" fmla="*/ 3302437 h 4210442"/>
              <a:gd name="connsiteX47" fmla="*/ 2364961 w 5283866"/>
              <a:gd name="connsiteY47" fmla="*/ 4209597 h 4210442"/>
              <a:gd name="connsiteX48" fmla="*/ 1796951 w 5283866"/>
              <a:gd name="connsiteY48" fmla="*/ 4075867 h 4210442"/>
              <a:gd name="connsiteX49" fmla="*/ 1572227 w 5283866"/>
              <a:gd name="connsiteY49" fmla="*/ 3971917 h 4210442"/>
              <a:gd name="connsiteX50" fmla="*/ 1284364 w 5283866"/>
              <a:gd name="connsiteY50" fmla="*/ 3805097 h 4210442"/>
              <a:gd name="connsiteX51" fmla="*/ 976645 w 5283866"/>
              <a:gd name="connsiteY51" fmla="*/ 3670815 h 4210442"/>
              <a:gd name="connsiteX52" fmla="*/ 871866 w 5283866"/>
              <a:gd name="connsiteY52" fmla="*/ 3547839 h 4210442"/>
              <a:gd name="connsiteX53" fmla="*/ 835195 w 5283866"/>
              <a:gd name="connsiteY53" fmla="*/ 3513373 h 4210442"/>
              <a:gd name="connsiteX54" fmla="*/ 743375 w 5283866"/>
              <a:gd name="connsiteY54" fmla="*/ 3468427 h 4210442"/>
              <a:gd name="connsiteX55" fmla="*/ 583175 w 5283866"/>
              <a:gd name="connsiteY55" fmla="*/ 3371370 h 4210442"/>
              <a:gd name="connsiteX56" fmla="*/ 641906 w 5283866"/>
              <a:gd name="connsiteY56" fmla="*/ 3349311 h 4210442"/>
              <a:gd name="connsiteX57" fmla="*/ 810930 w 5283866"/>
              <a:gd name="connsiteY57" fmla="*/ 3408042 h 4210442"/>
              <a:gd name="connsiteX58" fmla="*/ 933908 w 5283866"/>
              <a:gd name="connsiteY58" fmla="*/ 3423758 h 4210442"/>
              <a:gd name="connsiteX59" fmla="*/ 760747 w 5283866"/>
              <a:gd name="connsiteY59" fmla="*/ 3321187 h 4210442"/>
              <a:gd name="connsiteX60" fmla="*/ 593101 w 5283866"/>
              <a:gd name="connsiteY60" fmla="*/ 3187731 h 4210442"/>
              <a:gd name="connsiteX61" fmla="*/ 722419 w 5283866"/>
              <a:gd name="connsiteY61" fmla="*/ 3213374 h 4210442"/>
              <a:gd name="connsiteX62" fmla="*/ 727934 w 5283866"/>
              <a:gd name="connsiteY62" fmla="*/ 3195451 h 4210442"/>
              <a:gd name="connsiteX63" fmla="*/ 615987 w 5283866"/>
              <a:gd name="connsiteY63" fmla="*/ 3036630 h 4210442"/>
              <a:gd name="connsiteX64" fmla="*/ 560564 w 5283866"/>
              <a:gd name="connsiteY64" fmla="*/ 2972660 h 4210442"/>
              <a:gd name="connsiteX65" fmla="*/ 311302 w 5283866"/>
              <a:gd name="connsiteY65" fmla="*/ 2779924 h 4210442"/>
              <a:gd name="connsiteX66" fmla="*/ 547882 w 5283866"/>
              <a:gd name="connsiteY66" fmla="*/ 2865952 h 4210442"/>
              <a:gd name="connsiteX67" fmla="*/ 303582 w 5283866"/>
              <a:gd name="connsiteY67" fmla="*/ 2678453 h 4210442"/>
              <a:gd name="connsiteX68" fmla="*/ 185016 w 5283866"/>
              <a:gd name="connsiteY68" fmla="*/ 2609244 h 4210442"/>
              <a:gd name="connsiteX69" fmla="*/ 154963 w 5283866"/>
              <a:gd name="connsiteY69" fmla="*/ 2568435 h 4210442"/>
              <a:gd name="connsiteX70" fmla="*/ 207627 w 5283866"/>
              <a:gd name="connsiteY70" fmla="*/ 2559612 h 4210442"/>
              <a:gd name="connsiteX71" fmla="*/ 369207 w 5283866"/>
              <a:gd name="connsiteY71" fmla="*/ 2575330 h 4210442"/>
              <a:gd name="connsiteX72" fmla="*/ 169852 w 5283866"/>
              <a:gd name="connsiteY72" fmla="*/ 2449319 h 4210442"/>
              <a:gd name="connsiteX73" fmla="*/ 319299 w 5283866"/>
              <a:gd name="connsiteY73" fmla="*/ 2468619 h 4210442"/>
              <a:gd name="connsiteX74" fmla="*/ 362313 w 5283866"/>
              <a:gd name="connsiteY74" fmla="*/ 2418988 h 4210442"/>
              <a:gd name="connsiteX75" fmla="*/ 431798 w 5283866"/>
              <a:gd name="connsiteY75" fmla="*/ 2338750 h 4210442"/>
              <a:gd name="connsiteX76" fmla="*/ 479775 w 5283866"/>
              <a:gd name="connsiteY76" fmla="*/ 2294082 h 4210442"/>
              <a:gd name="connsiteX77" fmla="*/ 499903 w 5283866"/>
              <a:gd name="connsiteY77" fmla="*/ 2153458 h 4210442"/>
              <a:gd name="connsiteX78" fmla="*/ 458544 w 5283866"/>
              <a:gd name="connsiteY78" fmla="*/ 1999599 h 4210442"/>
              <a:gd name="connsiteX79" fmla="*/ 346596 w 5283866"/>
              <a:gd name="connsiteY79" fmla="*/ 1921843 h 4210442"/>
              <a:gd name="connsiteX80" fmla="*/ 378857 w 5283866"/>
              <a:gd name="connsiteY80" fmla="*/ 1834435 h 4210442"/>
              <a:gd name="connsiteX81" fmla="*/ 617091 w 5283866"/>
              <a:gd name="connsiteY81" fmla="*/ 1887376 h 4210442"/>
              <a:gd name="connsiteX82" fmla="*/ 260568 w 5283866"/>
              <a:gd name="connsiteY82" fmla="*/ 1679198 h 4210442"/>
              <a:gd name="connsiteX83" fmla="*/ 320402 w 5283866"/>
              <a:gd name="connsiteY83" fmla="*/ 1668720 h 4210442"/>
              <a:gd name="connsiteX84" fmla="*/ 317920 w 5283866"/>
              <a:gd name="connsiteY84" fmla="*/ 1652452 h 4210442"/>
              <a:gd name="connsiteX85" fmla="*/ 321779 w 5283866"/>
              <a:gd name="connsiteY85" fmla="*/ 1552359 h 4210442"/>
              <a:gd name="connsiteX86" fmla="*/ 331707 w 5283866"/>
              <a:gd name="connsiteY86" fmla="*/ 1506313 h 4210442"/>
              <a:gd name="connsiteX87" fmla="*/ 315990 w 5283866"/>
              <a:gd name="connsiteY87" fmla="*/ 1453371 h 4210442"/>
              <a:gd name="connsiteX88" fmla="*/ 583450 w 5283866"/>
              <a:gd name="connsiteY88" fmla="*/ 1474052 h 4210442"/>
              <a:gd name="connsiteX89" fmla="*/ 699809 w 5283866"/>
              <a:gd name="connsiteY89" fmla="*/ 1461919 h 4210442"/>
              <a:gd name="connsiteX90" fmla="*/ 902750 w 5283866"/>
              <a:gd name="connsiteY90" fmla="*/ 1458612 h 4210442"/>
              <a:gd name="connsiteX91" fmla="*/ 996774 w 5283866"/>
              <a:gd name="connsiteY91" fmla="*/ 1468814 h 4210442"/>
              <a:gd name="connsiteX92" fmla="*/ 1077012 w 5283866"/>
              <a:gd name="connsiteY92" fmla="*/ 1455578 h 4210442"/>
              <a:gd name="connsiteX93" fmla="*/ 1000083 w 5283866"/>
              <a:gd name="connsiteY93" fmla="*/ 1393262 h 4210442"/>
              <a:gd name="connsiteX94" fmla="*/ 891720 w 5283866"/>
              <a:gd name="connsiteY94" fmla="*/ 1394089 h 4210442"/>
              <a:gd name="connsiteX95" fmla="*/ 814515 w 5283866"/>
              <a:gd name="connsiteY95" fmla="*/ 1353557 h 4210442"/>
              <a:gd name="connsiteX96" fmla="*/ 740895 w 5283866"/>
              <a:gd name="connsiteY96" fmla="*/ 1280211 h 4210442"/>
              <a:gd name="connsiteX97" fmla="*/ 481154 w 5283866"/>
              <a:gd name="connsiteY97" fmla="*/ 1163301 h 4210442"/>
              <a:gd name="connsiteX98" fmla="*/ 433728 w 5283866"/>
              <a:gd name="connsiteY98" fmla="*/ 1118909 h 4210442"/>
              <a:gd name="connsiteX99" fmla="*/ 1176276 w 5283866"/>
              <a:gd name="connsiteY99" fmla="*/ 1288484 h 4210442"/>
              <a:gd name="connsiteX100" fmla="*/ 946867 w 5283866"/>
              <a:gd name="connsiteY100" fmla="*/ 1217344 h 4210442"/>
              <a:gd name="connsiteX101" fmla="*/ 1102104 w 5283866"/>
              <a:gd name="connsiteY101" fmla="*/ 1230304 h 4210442"/>
              <a:gd name="connsiteX102" fmla="*/ 1188133 w 5283866"/>
              <a:gd name="connsiteY102" fmla="*/ 1182603 h 4210442"/>
              <a:gd name="connsiteX103" fmla="*/ 1187030 w 5283866"/>
              <a:gd name="connsiteY103" fmla="*/ 1169092 h 4210442"/>
              <a:gd name="connsiteX104" fmla="*/ 1123887 w 5283866"/>
              <a:gd name="connsiteY104" fmla="*/ 1124698 h 4210442"/>
              <a:gd name="connsiteX105" fmla="*/ 1086938 w 5283866"/>
              <a:gd name="connsiteY105" fmla="*/ 1096023 h 4210442"/>
              <a:gd name="connsiteX106" fmla="*/ 985744 w 5283866"/>
              <a:gd name="connsiteY106" fmla="*/ 992622 h 4210442"/>
              <a:gd name="connsiteX107" fmla="*/ 1057987 w 5283866"/>
              <a:gd name="connsiteY107" fmla="*/ 981594 h 4210442"/>
              <a:gd name="connsiteX108" fmla="*/ 1084733 w 5283866"/>
              <a:gd name="connsiteY108" fmla="*/ 960086 h 4210442"/>
              <a:gd name="connsiteX109" fmla="*/ 1064605 w 5283866"/>
              <a:gd name="connsiteY109" fmla="*/ 929756 h 4210442"/>
              <a:gd name="connsiteX110" fmla="*/ 840985 w 5283866"/>
              <a:gd name="connsiteY110" fmla="*/ 836558 h 4210442"/>
              <a:gd name="connsiteX111" fmla="*/ 823615 w 5283866"/>
              <a:gd name="connsiteY111" fmla="*/ 764315 h 4210442"/>
              <a:gd name="connsiteX112" fmla="*/ 865526 w 5283866"/>
              <a:gd name="connsiteY112" fmla="*/ 753562 h 4210442"/>
              <a:gd name="connsiteX113" fmla="*/ 914331 w 5283866"/>
              <a:gd name="connsiteY113" fmla="*/ 758525 h 4210442"/>
              <a:gd name="connsiteX114" fmla="*/ 875452 w 5283866"/>
              <a:gd name="connsiteY114" fmla="*/ 701724 h 4210442"/>
              <a:gd name="connsiteX115" fmla="*/ 717181 w 5283866"/>
              <a:gd name="connsiteY115" fmla="*/ 644371 h 4210442"/>
              <a:gd name="connsiteX116" fmla="*/ 755783 w 5283866"/>
              <a:gd name="connsiteY116" fmla="*/ 591707 h 4210442"/>
              <a:gd name="connsiteX117" fmla="*/ 0 w 5283866"/>
              <a:gd name="connsiteY117" fmla="*/ 352370 h 4210442"/>
              <a:gd name="connsiteX118" fmla="*/ 135937 w 5283866"/>
              <a:gd name="connsiteY118" fmla="*/ 349889 h 4210442"/>
              <a:gd name="connsiteX119" fmla="*/ 421595 w 5283866"/>
              <a:gd name="connsiteY119" fmla="*/ 385458 h 4210442"/>
              <a:gd name="connsiteX120" fmla="*/ 564424 w 5283866"/>
              <a:gd name="connsiteY120" fmla="*/ 379393 h 4210442"/>
              <a:gd name="connsiteX121" fmla="*/ 698432 w 5283866"/>
              <a:gd name="connsiteY121" fmla="*/ 398694 h 4210442"/>
              <a:gd name="connsiteX122" fmla="*/ 815067 w 5283866"/>
              <a:gd name="connsiteY122" fmla="*/ 398694 h 4210442"/>
              <a:gd name="connsiteX123" fmla="*/ 705876 w 5283866"/>
              <a:gd name="connsiteY123" fmla="*/ 370568 h 4210442"/>
              <a:gd name="connsiteX124" fmla="*/ 775360 w 5283866"/>
              <a:gd name="connsiteY124" fmla="*/ 345477 h 4210442"/>
              <a:gd name="connsiteX125" fmla="*/ 787493 w 5283866"/>
              <a:gd name="connsiteY125" fmla="*/ 315146 h 4210442"/>
              <a:gd name="connsiteX126" fmla="*/ 819202 w 5283866"/>
              <a:gd name="connsiteY126" fmla="*/ 291709 h 4210442"/>
              <a:gd name="connsiteX127" fmla="*/ 998705 w 5283866"/>
              <a:gd name="connsiteY127" fmla="*/ 303291 h 4210442"/>
              <a:gd name="connsiteX128" fmla="*/ 880139 w 5283866"/>
              <a:gd name="connsiteY128" fmla="*/ 206783 h 4210442"/>
              <a:gd name="connsiteX129" fmla="*/ 804037 w 5283866"/>
              <a:gd name="connsiteY129" fmla="*/ 190790 h 4210442"/>
              <a:gd name="connsiteX130" fmla="*/ 786666 w 5283866"/>
              <a:gd name="connsiteY130" fmla="*/ 149707 h 4210442"/>
              <a:gd name="connsiteX131" fmla="*/ 821960 w 5283866"/>
              <a:gd name="connsiteY131" fmla="*/ 140884 h 4210442"/>
              <a:gd name="connsiteX132" fmla="*/ 997325 w 5283866"/>
              <a:gd name="connsiteY132" fmla="*/ 174800 h 4210442"/>
              <a:gd name="connsiteX133" fmla="*/ 1026829 w 5283866"/>
              <a:gd name="connsiteY133" fmla="*/ 161287 h 4210442"/>
              <a:gd name="connsiteX134" fmla="*/ 696777 w 5283866"/>
              <a:gd name="connsiteY134" fmla="*/ 73604 h 4210442"/>
              <a:gd name="connsiteX135" fmla="*/ 701741 w 5283866"/>
              <a:gd name="connsiteY135" fmla="*/ 50444 h 4210442"/>
              <a:gd name="connsiteX136" fmla="*/ 992362 w 5283866"/>
              <a:gd name="connsiteY136" fmla="*/ 86289 h 4210442"/>
              <a:gd name="connsiteX137" fmla="*/ 806519 w 5283866"/>
              <a:gd name="connsiteY137" fmla="*/ 18183 h 4210442"/>
              <a:gd name="connsiteX138" fmla="*/ 839883 w 5283866"/>
              <a:gd name="connsiteY138" fmla="*/ 18 h 4210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3F4B667-7CCF-4371-8D56-B3B27D11D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487" y="1075029"/>
            <a:ext cx="6721642" cy="1631950"/>
          </a:xfrm>
        </p:spPr>
        <p:txBody>
          <a:bodyPr anchor="b">
            <a:normAutofit/>
          </a:bodyPr>
          <a:lstStyle/>
          <a:p>
            <a:r>
              <a:rPr lang="en-US" sz="3700" dirty="0">
                <a:latin typeface="KG She Persisted" panose="02000506000000020003" pitchFamily="2" charset="0"/>
              </a:rPr>
              <a:t>KINETIC VS POTENTIAL ENERGY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68DA8E-8D56-9A94-2957-F16AE458D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564" y="3281148"/>
            <a:ext cx="6825914" cy="241971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KG Empire of Dirt" panose="02000000000000000000" pitchFamily="2" charset="0"/>
              </a:rPr>
              <a:t>Go to the stations marked “</a:t>
            </a:r>
            <a:r>
              <a:rPr lang="en-US" sz="3200" b="1" dirty="0">
                <a:latin typeface="KG Empire of Dirt" panose="02000000000000000000" pitchFamily="2" charset="0"/>
              </a:rPr>
              <a:t>Energize</a:t>
            </a:r>
            <a:r>
              <a:rPr lang="en-US" sz="3200" dirty="0">
                <a:latin typeface="KG Empire of Dirt" panose="02000000000000000000" pitchFamily="2" charset="0"/>
              </a:rPr>
              <a:t>” to determine your lock code.</a:t>
            </a:r>
          </a:p>
          <a:p>
            <a:r>
              <a:rPr lang="en-US" sz="3200" b="1" dirty="0">
                <a:latin typeface="KG Empire of Dirt" panose="02000000000000000000" pitchFamily="2" charset="0"/>
              </a:rPr>
              <a:t>Save the best for last!  </a:t>
            </a:r>
            <a:r>
              <a:rPr lang="en-US" sz="3200" dirty="0">
                <a:latin typeface="KG Empire of Dirt" panose="02000000000000000000" pitchFamily="2" charset="0"/>
              </a:rPr>
              <a:t>Put your ‘last’ in the table to solve the puzzle.</a:t>
            </a:r>
          </a:p>
          <a:p>
            <a:endParaRPr lang="en-US" sz="2000" dirty="0">
              <a:latin typeface="KG Empire of Dirt" panose="02000000000000000000" pitchFamily="2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495366A-829A-07E3-A37D-3C33468D7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943379"/>
              </p:ext>
            </p:extLst>
          </p:nvPr>
        </p:nvGraphicFramePr>
        <p:xfrm>
          <a:off x="801538" y="312821"/>
          <a:ext cx="3679504" cy="6358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585">
                  <a:extLst>
                    <a:ext uri="{9D8B030D-6E8A-4147-A177-3AD203B41FA5}">
                      <a16:colId xmlns:a16="http://schemas.microsoft.com/office/drawing/2014/main" val="3513062481"/>
                    </a:ext>
                  </a:extLst>
                </a:gridCol>
                <a:gridCol w="1697919">
                  <a:extLst>
                    <a:ext uri="{9D8B030D-6E8A-4147-A177-3AD203B41FA5}">
                      <a16:colId xmlns:a16="http://schemas.microsoft.com/office/drawing/2014/main" val="3058613814"/>
                    </a:ext>
                  </a:extLst>
                </a:gridCol>
              </a:tblGrid>
              <a:tr h="45891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KG She Persisted" panose="02000506000000020003" pitchFamily="2" charset="0"/>
                        </a:rPr>
                        <a:t>ENERGIZE</a:t>
                      </a:r>
                    </a:p>
                  </a:txBody>
                  <a:tcPr marL="117424" marR="117424" marT="58712" marB="58712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862460"/>
                  </a:ext>
                </a:extLst>
              </a:tr>
              <a:tr h="458913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KG She Persisted" panose="02000506000000020003" pitchFamily="2" charset="0"/>
                        </a:rPr>
                        <a:t>STATION </a:t>
                      </a:r>
                    </a:p>
                  </a:txBody>
                  <a:tcPr marL="117424" marR="117424" marT="58712" marB="58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KG She Persisted" panose="02000506000000020003" pitchFamily="2" charset="0"/>
                        </a:rPr>
                        <a:t>LETTER</a:t>
                      </a:r>
                    </a:p>
                  </a:txBody>
                  <a:tcPr marL="117424" marR="117424" marT="58712" marB="58712"/>
                </a:tc>
                <a:extLst>
                  <a:ext uri="{0D108BD9-81ED-4DB2-BD59-A6C34878D82A}">
                    <a16:rowId xmlns:a16="http://schemas.microsoft.com/office/drawing/2014/main" val="17063375"/>
                  </a:ext>
                </a:extLst>
              </a:tr>
              <a:tr h="114396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KG Neatly Printed" panose="02000506000000020003" pitchFamily="2" charset="0"/>
                        </a:rPr>
                        <a:t>1</a:t>
                      </a:r>
                    </a:p>
                    <a:p>
                      <a:pPr algn="ctr"/>
                      <a:endParaRPr lang="en-US" sz="3200" b="1" dirty="0">
                        <a:latin typeface="KG Neatly Printed" panose="02000506000000020003" pitchFamily="2" charset="0"/>
                      </a:endParaRPr>
                    </a:p>
                  </a:txBody>
                  <a:tcPr marL="117424" marR="117424" marT="58712" marB="58712"/>
                </a:tc>
                <a:tc>
                  <a:txBody>
                    <a:bodyPr/>
                    <a:lstStyle/>
                    <a:p>
                      <a:endParaRPr lang="en-US" sz="2300" b="1">
                        <a:latin typeface="KG Neatly Printed" panose="02000506000000020003" pitchFamily="2" charset="0"/>
                      </a:endParaRPr>
                    </a:p>
                  </a:txBody>
                  <a:tcPr marL="117424" marR="117424" marT="58712" marB="58712"/>
                </a:tc>
                <a:extLst>
                  <a:ext uri="{0D108BD9-81ED-4DB2-BD59-A6C34878D82A}">
                    <a16:rowId xmlns:a16="http://schemas.microsoft.com/office/drawing/2014/main" val="3819751928"/>
                  </a:ext>
                </a:extLst>
              </a:tr>
              <a:tr h="114396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KG Neatly Printed" panose="02000506000000020003" pitchFamily="2" charset="0"/>
                        </a:rPr>
                        <a:t>2</a:t>
                      </a:r>
                    </a:p>
                    <a:p>
                      <a:pPr algn="ctr"/>
                      <a:endParaRPr lang="en-US" sz="3200" b="1" dirty="0">
                        <a:latin typeface="KG Neatly Printed" panose="02000506000000020003" pitchFamily="2" charset="0"/>
                      </a:endParaRPr>
                    </a:p>
                  </a:txBody>
                  <a:tcPr marL="117424" marR="117424" marT="58712" marB="58712"/>
                </a:tc>
                <a:tc>
                  <a:txBody>
                    <a:bodyPr/>
                    <a:lstStyle/>
                    <a:p>
                      <a:endParaRPr lang="en-US" sz="2300" b="1">
                        <a:latin typeface="KG Neatly Printed" panose="02000506000000020003" pitchFamily="2" charset="0"/>
                      </a:endParaRPr>
                    </a:p>
                  </a:txBody>
                  <a:tcPr marL="117424" marR="117424" marT="58712" marB="58712"/>
                </a:tc>
                <a:extLst>
                  <a:ext uri="{0D108BD9-81ED-4DB2-BD59-A6C34878D82A}">
                    <a16:rowId xmlns:a16="http://schemas.microsoft.com/office/drawing/2014/main" val="557614006"/>
                  </a:ext>
                </a:extLst>
              </a:tr>
              <a:tr h="114396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KG Neatly Printed" panose="02000506000000020003" pitchFamily="2" charset="0"/>
                        </a:rPr>
                        <a:t>3</a:t>
                      </a:r>
                    </a:p>
                    <a:p>
                      <a:pPr algn="ctr"/>
                      <a:endParaRPr lang="en-US" sz="3200" b="1" dirty="0">
                        <a:latin typeface="KG Neatly Printed" panose="02000506000000020003" pitchFamily="2" charset="0"/>
                      </a:endParaRPr>
                    </a:p>
                  </a:txBody>
                  <a:tcPr marL="117424" marR="117424" marT="58712" marB="58712"/>
                </a:tc>
                <a:tc>
                  <a:txBody>
                    <a:bodyPr/>
                    <a:lstStyle/>
                    <a:p>
                      <a:endParaRPr lang="en-US" sz="2300" b="1">
                        <a:latin typeface="KG Neatly Printed" panose="02000506000000020003" pitchFamily="2" charset="0"/>
                      </a:endParaRPr>
                    </a:p>
                  </a:txBody>
                  <a:tcPr marL="117424" marR="117424" marT="58712" marB="58712"/>
                </a:tc>
                <a:extLst>
                  <a:ext uri="{0D108BD9-81ED-4DB2-BD59-A6C34878D82A}">
                    <a16:rowId xmlns:a16="http://schemas.microsoft.com/office/drawing/2014/main" val="3001363052"/>
                  </a:ext>
                </a:extLst>
              </a:tr>
              <a:tr h="1041801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KG Neatly Printed" panose="02000506000000020003" pitchFamily="2" charset="0"/>
                        </a:rPr>
                        <a:t>4</a:t>
                      </a:r>
                    </a:p>
                  </a:txBody>
                  <a:tcPr marL="117424" marR="117424" marT="58712" marB="58712"/>
                </a:tc>
                <a:tc>
                  <a:txBody>
                    <a:bodyPr/>
                    <a:lstStyle/>
                    <a:p>
                      <a:endParaRPr lang="en-US" sz="2300" b="1">
                        <a:latin typeface="KG Neatly Printed" panose="02000506000000020003" pitchFamily="2" charset="0"/>
                      </a:endParaRPr>
                    </a:p>
                  </a:txBody>
                  <a:tcPr marL="117424" marR="117424" marT="58712" marB="58712"/>
                </a:tc>
                <a:extLst>
                  <a:ext uri="{0D108BD9-81ED-4DB2-BD59-A6C34878D82A}">
                    <a16:rowId xmlns:a16="http://schemas.microsoft.com/office/drawing/2014/main" val="3147054728"/>
                  </a:ext>
                </a:extLst>
              </a:tr>
              <a:tr h="96689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KG Neatly Printed" panose="02000506000000020003" pitchFamily="2" charset="0"/>
                        </a:rPr>
                        <a:t>5</a:t>
                      </a:r>
                    </a:p>
                  </a:txBody>
                  <a:tcPr marL="117424" marR="117424" marT="58712" marB="58712"/>
                </a:tc>
                <a:tc>
                  <a:txBody>
                    <a:bodyPr/>
                    <a:lstStyle/>
                    <a:p>
                      <a:endParaRPr lang="en-US" sz="2300" b="1" dirty="0">
                        <a:latin typeface="KG Neatly Printed" panose="02000506000000020003" pitchFamily="2" charset="0"/>
                      </a:endParaRPr>
                    </a:p>
                    <a:p>
                      <a:endParaRPr lang="en-US" sz="2300" b="1" dirty="0">
                        <a:latin typeface="KG Neatly Printed" panose="02000506000000020003" pitchFamily="2" charset="0"/>
                      </a:endParaRPr>
                    </a:p>
                  </a:txBody>
                  <a:tcPr marL="117424" marR="117424" marT="58712" marB="58712"/>
                </a:tc>
                <a:extLst>
                  <a:ext uri="{0D108BD9-81ED-4DB2-BD59-A6C34878D82A}">
                    <a16:rowId xmlns:a16="http://schemas.microsoft.com/office/drawing/2014/main" val="2405694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329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6D821-A504-9308-E0A5-31C2F0981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KG She Persisted" panose="02000506000000020003" pitchFamily="2" charset="0"/>
              </a:rPr>
              <a:t>ENERGIZE - STATION #1 – Topsy Turvy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640E8-AAA8-FF0C-825C-32F42254F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47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KG Empire of Dirt" panose="02000000000000000000" pitchFamily="2" charset="0"/>
              </a:rPr>
              <a:t>Leave one top lay and spin the others. </a:t>
            </a:r>
          </a:p>
          <a:p>
            <a:pPr marL="0" indent="0">
              <a:buNone/>
            </a:pPr>
            <a:r>
              <a:rPr lang="en-US" sz="1600" dirty="0">
                <a:latin typeface="KG Empire of Dirt" panose="02000000000000000000" pitchFamily="2" charset="0"/>
              </a:rPr>
              <a:t>Which has more Kinetic Energy?</a:t>
            </a:r>
          </a:p>
          <a:p>
            <a:pPr marL="342900" indent="-342900"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More kinetic energy is found in the spinning tops.</a:t>
            </a:r>
          </a:p>
          <a:p>
            <a:pPr marL="342900" indent="-342900"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More kinetic energy is found in the stationary top.</a:t>
            </a:r>
          </a:p>
          <a:p>
            <a:pPr marL="342900" indent="-342900"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All the tops have the same kinetic energy.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1706D0D-7555-E4DB-8915-BCA37AA8CB38}"/>
              </a:ext>
            </a:extLst>
          </p:cNvPr>
          <p:cNvSpPr txBox="1">
            <a:spLocks/>
          </p:cNvSpPr>
          <p:nvPr/>
        </p:nvSpPr>
        <p:spPr>
          <a:xfrm>
            <a:off x="838200" y="3354977"/>
            <a:ext cx="10515600" cy="518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>
                <a:latin typeface="KG She Persisted" panose="02000506000000020003" pitchFamily="2" charset="0"/>
              </a:rPr>
              <a:t>ENERGIZE - STATION #2 – Band Width</a:t>
            </a:r>
            <a:endParaRPr lang="en-US" sz="1400" dirty="0">
              <a:latin typeface="KG She Persisted" panose="02000506000000020003" pitchFamily="2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D03AA3-A22D-B654-B0DE-61B59C4BBAA3}"/>
              </a:ext>
            </a:extLst>
          </p:cNvPr>
          <p:cNvSpPr txBox="1">
            <a:spLocks/>
          </p:cNvSpPr>
          <p:nvPr/>
        </p:nvSpPr>
        <p:spPr>
          <a:xfrm>
            <a:off x="838200" y="4204813"/>
            <a:ext cx="10515600" cy="2087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KG Empire of Dirt" panose="02000000000000000000" pitchFamily="2" charset="0"/>
              </a:rPr>
              <a:t>Leave one rubber band to play by itself; have the other control a book. Put the 2</a:t>
            </a:r>
            <a:r>
              <a:rPr lang="en-US" sz="1600" baseline="30000" dirty="0">
                <a:latin typeface="KG Empire of Dirt" panose="02000000000000000000" pitchFamily="2" charset="0"/>
              </a:rPr>
              <a:t>nd</a:t>
            </a:r>
            <a:r>
              <a:rPr lang="en-US" sz="1600" dirty="0">
                <a:latin typeface="KG Empire of Dirt" panose="02000000000000000000" pitchFamily="2" charset="0"/>
              </a:rPr>
              <a:t> rubber band on the long axis of the book.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KG Empire of Dirt" panose="02000000000000000000" pitchFamily="2" charset="0"/>
              </a:rPr>
              <a:t>Which rubber band has more Potential Energy?</a:t>
            </a:r>
          </a:p>
          <a:p>
            <a:pPr marL="342900" indent="-342900">
              <a:buFont typeface="Arial" panose="020B0604020202020204" pitchFamily="34" charset="0"/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The rubber band who got to stay and chill has more potential than the busy rubber band.</a:t>
            </a:r>
          </a:p>
          <a:p>
            <a:pPr marL="342900" indent="-342900">
              <a:buFont typeface="Arial" panose="020B0604020202020204" pitchFamily="34" charset="0"/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More potential energy is found in the rubber band that controls the book.</a:t>
            </a:r>
          </a:p>
          <a:p>
            <a:pPr marL="342900" indent="-342900">
              <a:buFont typeface="Arial" panose="020B0604020202020204" pitchFamily="34" charset="0"/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All the rubber bands have the same amount of potential energy.</a:t>
            </a:r>
          </a:p>
        </p:txBody>
      </p:sp>
    </p:spTree>
    <p:extLst>
      <p:ext uri="{BB962C8B-B14F-4D97-AF65-F5344CB8AC3E}">
        <p14:creationId xmlns:p14="http://schemas.microsoft.com/office/powerpoint/2010/main" val="155032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6D821-A504-9308-E0A5-31C2F0981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572" y="2937827"/>
            <a:ext cx="10515600" cy="518795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KG She Persisted" panose="02000506000000020003" pitchFamily="2" charset="0"/>
              </a:rPr>
              <a:t>ENERGIZE - STATION #4 – Tower Watch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640E8-AAA8-FF0C-825C-32F42254F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2" y="355137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KG Empire of Dirt" panose="02000000000000000000" pitchFamily="2" charset="0"/>
              </a:rPr>
              <a:t>Look over the tower and see what you think. How will the energy differ? Better watch it, don’t blink.</a:t>
            </a:r>
          </a:p>
          <a:p>
            <a:pPr marL="0" indent="0">
              <a:buNone/>
            </a:pPr>
            <a:r>
              <a:rPr lang="en-US" sz="1600" dirty="0">
                <a:latin typeface="KG Empire of Dirt" panose="02000000000000000000" pitchFamily="2" charset="0"/>
              </a:rPr>
              <a:t>Put a marble in the toy tower and watch it move. </a:t>
            </a:r>
          </a:p>
          <a:p>
            <a:pPr marL="0" indent="0">
              <a:buNone/>
            </a:pPr>
            <a:r>
              <a:rPr lang="en-US" sz="1600" dirty="0">
                <a:latin typeface="KG Empire of Dirt" panose="02000000000000000000" pitchFamily="2" charset="0"/>
              </a:rPr>
              <a:t>What happens to the total amount of energy in the system?</a:t>
            </a:r>
          </a:p>
          <a:p>
            <a:pPr marL="342900" indent="-342900"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As the marble moves, the energy will change from kinetic to potential.</a:t>
            </a:r>
          </a:p>
          <a:p>
            <a:pPr marL="342900" indent="-342900"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As the marble moves, total potential energy will become total kinetic energy.</a:t>
            </a:r>
          </a:p>
          <a:p>
            <a:pPr marL="342900" indent="-342900"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As the marble moves, the total energy will remain the same.</a:t>
            </a:r>
          </a:p>
          <a:p>
            <a:pPr marL="342900" indent="-342900"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As the marble moves, the total energy will become zero.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C1C8D0E-0435-A583-EB26-7D140590E04C}"/>
              </a:ext>
            </a:extLst>
          </p:cNvPr>
          <p:cNvSpPr txBox="1">
            <a:spLocks/>
          </p:cNvSpPr>
          <p:nvPr/>
        </p:nvSpPr>
        <p:spPr>
          <a:xfrm>
            <a:off x="707572" y="310243"/>
            <a:ext cx="10515600" cy="518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latin typeface="KG She Persisted" panose="02000506000000020003" pitchFamily="2" charset="0"/>
              </a:rPr>
              <a:t>ENERGIZE - STATION #3 – Books a Million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A7D30F5-5F50-9D87-4448-6C838F5E0E55}"/>
              </a:ext>
            </a:extLst>
          </p:cNvPr>
          <p:cNvSpPr txBox="1">
            <a:spLocks/>
          </p:cNvSpPr>
          <p:nvPr/>
        </p:nvSpPr>
        <p:spPr>
          <a:xfrm>
            <a:off x="707572" y="834027"/>
            <a:ext cx="10515600" cy="1820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KG Empire of Dirt" panose="02000000000000000000" pitchFamily="2" charset="0"/>
              </a:rPr>
              <a:t>Place 2 books in a stack and 5 books in another stack.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KG Empire of Dirt" panose="02000000000000000000" pitchFamily="2" charset="0"/>
              </a:rPr>
              <a:t>Which stack has more Kinetic Energy?</a:t>
            </a:r>
          </a:p>
          <a:p>
            <a:pPr marL="342900" indent="-342900">
              <a:buFont typeface="Arial" panose="020B0604020202020204" pitchFamily="34" charset="0"/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The short stack has more kinetic energy.</a:t>
            </a:r>
          </a:p>
          <a:p>
            <a:pPr marL="342900" indent="-342900">
              <a:buFont typeface="Arial" panose="020B0604020202020204" pitchFamily="34" charset="0"/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The taller stack has more kinetic energy than the short stack.</a:t>
            </a:r>
          </a:p>
          <a:p>
            <a:pPr marL="342900" indent="-342900">
              <a:buFont typeface="Arial" panose="020B0604020202020204" pitchFamily="34" charset="0"/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The amount of kinetic energy in each stack is the same.</a:t>
            </a:r>
          </a:p>
        </p:txBody>
      </p:sp>
    </p:spTree>
    <p:extLst>
      <p:ext uri="{BB962C8B-B14F-4D97-AF65-F5344CB8AC3E}">
        <p14:creationId xmlns:p14="http://schemas.microsoft.com/office/powerpoint/2010/main" val="3524115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6D821-A504-9308-E0A5-31C2F0981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KG She Persisted" panose="02000506000000020003" pitchFamily="2" charset="0"/>
              </a:rPr>
              <a:t>ENERGIZE - STATION #5 – Block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640E8-AAA8-FF0C-825C-32F42254F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47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KG Empire of Dirt" panose="02000000000000000000" pitchFamily="2" charset="0"/>
              </a:rPr>
              <a:t>Place one block on its short side and another on its long side. Observe their energy.</a:t>
            </a:r>
          </a:p>
          <a:p>
            <a:pPr marL="0" indent="0">
              <a:buNone/>
            </a:pPr>
            <a:r>
              <a:rPr lang="en-US" sz="1600" dirty="0">
                <a:latin typeface="KG Empire of Dirt" panose="02000000000000000000" pitchFamily="2" charset="0"/>
              </a:rPr>
              <a:t>Which block has more Potential Energy?</a:t>
            </a:r>
          </a:p>
          <a:p>
            <a:pPr marL="342900" indent="-342900"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More potential energy is seen in the block placed on its short end.</a:t>
            </a:r>
          </a:p>
          <a:p>
            <a:pPr marL="342900" indent="-342900"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More potential energy is found in the block placed on its long side.</a:t>
            </a:r>
          </a:p>
          <a:p>
            <a:pPr marL="342900" indent="-342900"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The blocks have the same potential energy regardless of their position.</a:t>
            </a:r>
          </a:p>
          <a:p>
            <a:pPr marL="342900" indent="-342900">
              <a:buAutoNum type="alphaUcPeriod"/>
            </a:pPr>
            <a:r>
              <a:rPr lang="en-US" sz="1600" dirty="0">
                <a:latin typeface="KG Empire of Dirt" panose="02000000000000000000" pitchFamily="2" charset="0"/>
              </a:rPr>
              <a:t>The blocks do not have any potential energy.</a:t>
            </a:r>
          </a:p>
        </p:txBody>
      </p:sp>
    </p:spTree>
    <p:extLst>
      <p:ext uri="{BB962C8B-B14F-4D97-AF65-F5344CB8AC3E}">
        <p14:creationId xmlns:p14="http://schemas.microsoft.com/office/powerpoint/2010/main" val="3139756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558</Words>
  <Application>Microsoft Office PowerPoint</Application>
  <PresentationFormat>Widescreen</PresentationFormat>
  <Paragraphs>55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KG Empire of Dirt</vt:lpstr>
      <vt:lpstr>KG Neatly Printed</vt:lpstr>
      <vt:lpstr>KG She Persisted</vt:lpstr>
      <vt:lpstr>Office Theme</vt:lpstr>
      <vt:lpstr>KINETIC VS POTENTIAL ENERGY</vt:lpstr>
      <vt:lpstr>ENERGIZE - STATION #1 – Topsy Turvy</vt:lpstr>
      <vt:lpstr>ENERGIZE - STATION #4 – Tower Watch</vt:lpstr>
      <vt:lpstr>ENERGIZE - STATION #5 – Block It</vt:lpstr>
    </vt:vector>
  </TitlesOfParts>
  <Company>Volusia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Musson, Robin L.</dc:creator>
  <cp:lastModifiedBy>Musson, Robin L.</cp:lastModifiedBy>
  <cp:revision>1</cp:revision>
  <cp:lastPrinted>2023-05-31T17:14:42Z</cp:lastPrinted>
  <dcterms:created xsi:type="dcterms:W3CDTF">2023-05-31T14:46:05Z</dcterms:created>
  <dcterms:modified xsi:type="dcterms:W3CDTF">2023-06-26T17:41:56Z</dcterms:modified>
</cp:coreProperties>
</file>