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7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1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8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8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7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4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5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8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9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0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2E95A-5DBF-4543-9219-9F5CCC6C0351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FCD0-DF21-4E3D-93B5-BCD128D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948" y="252061"/>
            <a:ext cx="2651923" cy="25527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597" y="252061"/>
            <a:ext cx="2601410" cy="25527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9116" y="252061"/>
            <a:ext cx="2457354" cy="2552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980" y="3554859"/>
            <a:ext cx="2652891" cy="2636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4537" y="3624240"/>
            <a:ext cx="2624945" cy="24041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57984" y="3513001"/>
            <a:ext cx="2138670" cy="28486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0013" y="2804846"/>
            <a:ext cx="2703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T-shirt #1</a:t>
            </a:r>
            <a:r>
              <a:rPr lang="en-US" sz="1400" dirty="0" smtClean="0"/>
              <a:t>: all students receive at beginning of year (white, 1 animal)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63560" y="2825013"/>
            <a:ext cx="325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T-shirt #2</a:t>
            </a:r>
            <a:r>
              <a:rPr lang="en-US" sz="1400" dirty="0" smtClean="0"/>
              <a:t>: students receive after reaching Q1 literacy/science goals (gray, 2 animals)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8628004" y="2804846"/>
            <a:ext cx="3398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T-shirt #3</a:t>
            </a:r>
            <a:r>
              <a:rPr lang="en-US" sz="1400" dirty="0" smtClean="0"/>
              <a:t>: students receive after reaching Q2 literacy/science goals (green, 3 animals)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6225" y="6216146"/>
            <a:ext cx="325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T-shirt #4</a:t>
            </a:r>
            <a:r>
              <a:rPr lang="en-US" sz="1400" dirty="0" smtClean="0"/>
              <a:t>: students receive after reaching Q3 literacy/science goals (blue, 4 animals)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563560" y="6099993"/>
            <a:ext cx="3416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T-shirt #5</a:t>
            </a:r>
            <a:r>
              <a:rPr lang="en-US" sz="1400" dirty="0" smtClean="0"/>
              <a:t>: students receive after reaching Q4 literacy/science goals (black, 5 animals)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9009116" y="6378533"/>
            <a:ext cx="2703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T-shirt #5</a:t>
            </a:r>
            <a:r>
              <a:rPr lang="en-US" sz="1400" dirty="0" smtClean="0"/>
              <a:t>: up close view (panther represents “umbrella species”)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63019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Malik, Wende</dc:creator>
  <cp:lastModifiedBy>Malik, Wende</cp:lastModifiedBy>
  <cp:revision>2</cp:revision>
  <dcterms:created xsi:type="dcterms:W3CDTF">2022-08-07T14:28:54Z</dcterms:created>
  <dcterms:modified xsi:type="dcterms:W3CDTF">2022-08-07T14:30:56Z</dcterms:modified>
</cp:coreProperties>
</file>