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>
        <p:scale>
          <a:sx n="95" d="100"/>
          <a:sy n="95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9F1F8-F940-4E1C-B93F-BBBB73F432B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60091-5492-4847-958E-F91929743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48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5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76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34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4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5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4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4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2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3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3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36712-11B3-4AA5-80B4-713E5431EE08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BC3E-F0CC-48E6-931E-AE7B184FD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8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524" y="378373"/>
            <a:ext cx="9627476" cy="122971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400" b="1" dirty="0" smtClean="0">
                <a:solidFill>
                  <a:srgbClr val="FF0000"/>
                </a:solidFill>
              </a:rPr>
              <a:t>Mini-Peppermint Bath Bombs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2200" dirty="0" smtClean="0"/>
              <a:t>Dissolve in warm water and soak your feet for 20 minutes.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0524" y="5405035"/>
            <a:ext cx="9627476" cy="916937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/>
              <a:t>Made with: Epsom salts, baking </a:t>
            </a:r>
            <a:r>
              <a:rPr lang="en-US" sz="2000" b="1" dirty="0"/>
              <a:t>soda, citric acid, corn starch, sweet almond or coconut  oil, distilled water and peppermint essential oil and some have red </a:t>
            </a:r>
            <a:r>
              <a:rPr lang="en-US" sz="2000" b="1" dirty="0" smtClean="0"/>
              <a:t>clay powder.</a:t>
            </a:r>
          </a:p>
          <a:p>
            <a:pPr algn="l"/>
            <a:endParaRPr lang="en-US" sz="2000" b="1" dirty="0"/>
          </a:p>
          <a:p>
            <a:pPr algn="l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40524" y="1844566"/>
            <a:ext cx="2868104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As mini-bath bomb is dissolving, the baking soda and citric acid will undergo a </a:t>
            </a:r>
          </a:p>
          <a:p>
            <a:r>
              <a:rPr lang="en-US" sz="2400" i="1" dirty="0" smtClean="0"/>
              <a:t>dramatic double-replacement reaction called an acid-base neutralization reaction </a:t>
            </a:r>
          </a:p>
          <a:p>
            <a:r>
              <a:rPr lang="en-US" sz="2400" i="1" dirty="0" smtClean="0"/>
              <a:t>along with a decomposition reaction creating a lot of carbon dioxide bubbles that </a:t>
            </a:r>
          </a:p>
          <a:p>
            <a:r>
              <a:rPr lang="en-US" sz="2400" i="1" dirty="0" smtClean="0"/>
              <a:t>will whisk all your troubles and worries away.  </a:t>
            </a:r>
          </a:p>
          <a:p>
            <a:endParaRPr lang="en-US" sz="2400" dirty="0"/>
          </a:p>
          <a:p>
            <a:r>
              <a:rPr lang="en-US" sz="2400" dirty="0" smtClean="0"/>
              <a:t>Enjoy.</a:t>
            </a:r>
          </a:p>
          <a:p>
            <a:endParaRPr lang="en-US" sz="2400" dirty="0" smtClean="0"/>
          </a:p>
          <a:p>
            <a:r>
              <a:rPr lang="en-US" sz="2400" b="1" i="1" dirty="0" smtClean="0"/>
              <a:t>Happy Mother’s Day &amp; Teacher Appreciation Week from the Chemistry Club.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9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93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Mini-Peppermint Bath Bombs Dissolve in warm water and soak your feet for 20 minutes.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Mini-Peppermint Bath Bombs</dc:title>
  <dc:creator>Chapman, Allison</dc:creator>
  <cp:lastModifiedBy>Garrett</cp:lastModifiedBy>
  <cp:revision>9</cp:revision>
  <cp:lastPrinted>2016-05-02T15:59:17Z</cp:lastPrinted>
  <dcterms:created xsi:type="dcterms:W3CDTF">2016-05-02T12:18:48Z</dcterms:created>
  <dcterms:modified xsi:type="dcterms:W3CDTF">2016-05-21T23:01:15Z</dcterms:modified>
</cp:coreProperties>
</file>