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Plant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Honors Chemistry 2016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1" y="190451"/>
            <a:ext cx="3251298" cy="325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30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/>
              <a:t>Design, plan and execute project</a:t>
            </a:r>
          </a:p>
          <a:p>
            <a:pPr marL="274320" lvl="1" indent="0">
              <a:buNone/>
            </a:pPr>
            <a:endParaRPr lang="en-US" sz="3200" dirty="0" smtClean="0"/>
          </a:p>
          <a:p>
            <a:pPr marL="274320" lvl="1" indent="0">
              <a:buNone/>
            </a:pPr>
            <a:r>
              <a:rPr lang="en-US" sz="3200" dirty="0" smtClean="0"/>
              <a:t>1.  choose a plant that is growable in classroom conditions.</a:t>
            </a:r>
          </a:p>
          <a:p>
            <a:pPr lvl="1"/>
            <a:endParaRPr lang="en-US" sz="3200" dirty="0"/>
          </a:p>
          <a:p>
            <a:pPr marL="274320" lvl="1" indent="0">
              <a:buNone/>
            </a:pPr>
            <a:r>
              <a:rPr lang="en-US" sz="3200" dirty="0" smtClean="0"/>
              <a:t>We will put lamps on timers to be </a:t>
            </a:r>
            <a:r>
              <a:rPr lang="en-US" sz="3200" u="sng" dirty="0" smtClean="0"/>
              <a:t>on</a:t>
            </a:r>
            <a:r>
              <a:rPr lang="en-US" sz="3200" dirty="0" smtClean="0"/>
              <a:t> certain hours of the day. (Depending on the plant requirements, the 2 lamps may be on different timers).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451" y="386031"/>
            <a:ext cx="3251298" cy="325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76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88670" lvl="1" indent="-742950">
              <a:spcBef>
                <a:spcPts val="1400"/>
              </a:spcBef>
              <a:spcAft>
                <a:spcPts val="0"/>
              </a:spcAft>
              <a:buAutoNum type="arabicPeriod" startAt="2"/>
            </a:pPr>
            <a:r>
              <a:rPr lang="en-US" sz="3600" dirty="0" smtClean="0"/>
              <a:t>For what substance(s) will you be testing the plant?</a:t>
            </a:r>
          </a:p>
          <a:p>
            <a:pPr marL="320040" lvl="2" indent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3400" dirty="0" smtClean="0"/>
              <a:t>	Sugars, oils, fragrance, dyes, fibers, water, 	chlorophyll, etc.</a:t>
            </a:r>
            <a:endParaRPr lang="en-US" sz="3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251" y="3319731"/>
            <a:ext cx="3251298" cy="325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0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600" dirty="0" smtClean="0"/>
              <a:t>3. RESEARCH &amp; EXPERIMENT</a:t>
            </a:r>
          </a:p>
          <a:p>
            <a:pPr marL="4572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What ratio of fertilizers are best for your plant? (nitrogen, phosphorus, potassium)</a:t>
            </a:r>
          </a:p>
          <a:p>
            <a:pPr marL="4572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How many daylight hours are best?</a:t>
            </a:r>
          </a:p>
          <a:p>
            <a:pPr marL="4572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How much moisture?</a:t>
            </a:r>
          </a:p>
          <a:p>
            <a:pPr marL="4572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How do I test for my substance?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199" y="3789679"/>
            <a:ext cx="2781349" cy="278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772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737360"/>
            <a:ext cx="7797800" cy="4678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0" y="2057400"/>
            <a:ext cx="9872871" cy="4038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4. mature enough plant for testing,</a:t>
            </a:r>
          </a:p>
          <a:p>
            <a:pPr lvl="1"/>
            <a:r>
              <a:rPr lang="en-US" sz="3400" b="1" dirty="0" smtClean="0">
                <a:solidFill>
                  <a:schemeClr val="bg1"/>
                </a:solidFill>
              </a:rPr>
              <a:t>Plan and execute your test method.</a:t>
            </a:r>
            <a:endParaRPr lang="en-US" sz="3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2684780"/>
            <a:ext cx="3886249" cy="388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85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&amp;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5. Present your findings in a clear, detailed report.	- Be sure to include the CHEMISTRY involved.</a:t>
            </a:r>
          </a:p>
          <a:p>
            <a:pPr marL="548640" lvl="2" indent="0">
              <a:buNone/>
            </a:pPr>
            <a:r>
              <a:rPr lang="en-US" sz="3200" dirty="0" smtClean="0"/>
              <a:t>	- Include pictures</a:t>
            </a:r>
          </a:p>
          <a:p>
            <a:pPr marL="548640" lvl="2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- What did you LEARN?</a:t>
            </a:r>
          </a:p>
          <a:p>
            <a:pPr marL="548640" lvl="2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- What unanswered questions are there?</a:t>
            </a:r>
          </a:p>
          <a:p>
            <a:pPr marL="548640" lvl="2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- What might you do differently or for further 		research?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219" y="3766771"/>
            <a:ext cx="2329229" cy="232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74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I record?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803400"/>
            <a:ext cx="9872871" cy="4699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Pictures!!</a:t>
            </a:r>
          </a:p>
          <a:p>
            <a:r>
              <a:rPr lang="en-US" sz="3600" smtClean="0"/>
              <a:t>Research information:</a:t>
            </a:r>
            <a:endParaRPr lang="en-US" sz="3600" dirty="0" smtClean="0"/>
          </a:p>
          <a:p>
            <a:pPr lvl="1"/>
            <a:r>
              <a:rPr lang="en-US" sz="3600" dirty="0" smtClean="0"/>
              <a:t>How many daylight hours?</a:t>
            </a:r>
          </a:p>
          <a:p>
            <a:pPr lvl="1"/>
            <a:r>
              <a:rPr lang="en-US" sz="3600" dirty="0" smtClean="0"/>
              <a:t>How much moisture?</a:t>
            </a:r>
          </a:p>
          <a:p>
            <a:pPr lvl="1"/>
            <a:r>
              <a:rPr lang="en-US" sz="3600" dirty="0" smtClean="0"/>
              <a:t>Soil pH</a:t>
            </a:r>
          </a:p>
          <a:p>
            <a:pPr lvl="1"/>
            <a:r>
              <a:rPr lang="en-US" sz="3600" dirty="0" smtClean="0"/>
              <a:t>Fertilizers</a:t>
            </a:r>
          </a:p>
          <a:p>
            <a:pPr lvl="1"/>
            <a:r>
              <a:rPr lang="en-US" sz="3600" dirty="0" smtClean="0"/>
              <a:t>Test method</a:t>
            </a:r>
          </a:p>
          <a:p>
            <a:pPr lvl="1"/>
            <a:r>
              <a:rPr lang="en-US" sz="3600" dirty="0" smtClean="0"/>
              <a:t>Successes and failures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1" y="2288493"/>
            <a:ext cx="3898948" cy="389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71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483</TotalTime>
  <Words>137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Corbel</vt:lpstr>
      <vt:lpstr>Basis</vt:lpstr>
      <vt:lpstr>Plant Project</vt:lpstr>
      <vt:lpstr>What do we do?</vt:lpstr>
      <vt:lpstr>Why?</vt:lpstr>
      <vt:lpstr>HOW?</vt:lpstr>
      <vt:lpstr>Testing</vt:lpstr>
      <vt:lpstr>Analysis &amp; Conclusion</vt:lpstr>
      <vt:lpstr>What do I record?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Project</dc:title>
  <dc:creator>yarin, K  (Shoshana)</dc:creator>
  <cp:lastModifiedBy>yarin, K  (Shoshana)</cp:lastModifiedBy>
  <cp:revision>11</cp:revision>
  <dcterms:created xsi:type="dcterms:W3CDTF">2016-01-05T15:37:30Z</dcterms:created>
  <dcterms:modified xsi:type="dcterms:W3CDTF">2016-02-29T12:41:26Z</dcterms:modified>
</cp:coreProperties>
</file>