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4" d="100"/>
          <a:sy n="54" d="100"/>
        </p:scale>
        <p:origin x="62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28FD85-829F-4E86-9EA4-8269B48F9C0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59D5D80-214C-4DAF-A183-9FC6B498FB67}">
      <dgm:prSet/>
      <dgm:spPr/>
      <dgm:t>
        <a:bodyPr/>
        <a:lstStyle/>
        <a:p>
          <a:pPr rtl="0"/>
          <a:r>
            <a:rPr lang="en-US"/>
            <a:t>Surveying the crime scene</a:t>
          </a:r>
        </a:p>
      </dgm:t>
    </dgm:pt>
    <dgm:pt modelId="{15687AB1-66E9-4F51-9DB5-48C0225713D1}" type="parTrans" cxnId="{9DB72B8D-6CFD-4412-874D-759CE7911B53}">
      <dgm:prSet/>
      <dgm:spPr/>
      <dgm:t>
        <a:bodyPr/>
        <a:lstStyle/>
        <a:p>
          <a:endParaRPr lang="en-US"/>
        </a:p>
      </dgm:t>
    </dgm:pt>
    <dgm:pt modelId="{2214016D-9599-4D2A-BB55-2A0DA0C54517}" type="sibTrans" cxnId="{9DB72B8D-6CFD-4412-874D-759CE7911B53}">
      <dgm:prSet/>
      <dgm:spPr/>
      <dgm:t>
        <a:bodyPr/>
        <a:lstStyle/>
        <a:p>
          <a:endParaRPr lang="en-US"/>
        </a:p>
      </dgm:t>
    </dgm:pt>
    <dgm:pt modelId="{24E2F646-1F70-4BDC-8D3A-12CDB26E6775}">
      <dgm:prSet/>
      <dgm:spPr/>
      <dgm:t>
        <a:bodyPr/>
        <a:lstStyle/>
        <a:p>
          <a:pPr rtl="0"/>
          <a:r>
            <a:rPr lang="en-US"/>
            <a:t>Documenting the crime scene through sketches &amp; photographs</a:t>
          </a:r>
        </a:p>
      </dgm:t>
    </dgm:pt>
    <dgm:pt modelId="{D8F2B144-0A7A-49B8-96E6-E9C0007D1266}" type="parTrans" cxnId="{F0DB0B75-5D45-49B2-89EE-C6BED3759E2B}">
      <dgm:prSet/>
      <dgm:spPr/>
      <dgm:t>
        <a:bodyPr/>
        <a:lstStyle/>
        <a:p>
          <a:endParaRPr lang="en-US"/>
        </a:p>
      </dgm:t>
    </dgm:pt>
    <dgm:pt modelId="{9F0FABE8-217D-4C1D-8DB0-6A74C3289585}" type="sibTrans" cxnId="{F0DB0B75-5D45-49B2-89EE-C6BED3759E2B}">
      <dgm:prSet/>
      <dgm:spPr/>
      <dgm:t>
        <a:bodyPr/>
        <a:lstStyle/>
        <a:p>
          <a:endParaRPr lang="en-US"/>
        </a:p>
      </dgm:t>
    </dgm:pt>
    <dgm:pt modelId="{6A2C7BD4-9EC9-45C1-B040-13F5D7775F72}">
      <dgm:prSet/>
      <dgm:spPr/>
      <dgm:t>
        <a:bodyPr/>
        <a:lstStyle/>
        <a:p>
          <a:pPr rtl="0"/>
          <a:r>
            <a:rPr lang="en-US"/>
            <a:t>Recording all physical evidence</a:t>
          </a:r>
        </a:p>
      </dgm:t>
    </dgm:pt>
    <dgm:pt modelId="{336CF240-5081-4C26-9F87-727961CA4BFA}" type="parTrans" cxnId="{A5149C44-6510-4630-96B2-4DE12A2A88AA}">
      <dgm:prSet/>
      <dgm:spPr/>
      <dgm:t>
        <a:bodyPr/>
        <a:lstStyle/>
        <a:p>
          <a:endParaRPr lang="en-US"/>
        </a:p>
      </dgm:t>
    </dgm:pt>
    <dgm:pt modelId="{3BD22E92-C920-4E90-AC2B-77A215559E89}" type="sibTrans" cxnId="{A5149C44-6510-4630-96B2-4DE12A2A88AA}">
      <dgm:prSet/>
      <dgm:spPr/>
      <dgm:t>
        <a:bodyPr/>
        <a:lstStyle/>
        <a:p>
          <a:endParaRPr lang="en-US"/>
        </a:p>
      </dgm:t>
    </dgm:pt>
    <dgm:pt modelId="{ACF5F23D-95AA-4CC3-A060-545F603237CA}">
      <dgm:prSet/>
      <dgm:spPr/>
      <dgm:t>
        <a:bodyPr/>
        <a:lstStyle/>
        <a:p>
          <a:pPr rtl="0"/>
          <a:r>
            <a:rPr lang="en-US"/>
            <a:t>Searching for fingerprints</a:t>
          </a:r>
        </a:p>
      </dgm:t>
    </dgm:pt>
    <dgm:pt modelId="{C84B6BB1-B584-4047-BE3A-770F46636CF3}" type="parTrans" cxnId="{C4411BCA-994B-4F87-9E35-FB34297E1696}">
      <dgm:prSet/>
      <dgm:spPr/>
      <dgm:t>
        <a:bodyPr/>
        <a:lstStyle/>
        <a:p>
          <a:endParaRPr lang="en-US"/>
        </a:p>
      </dgm:t>
    </dgm:pt>
    <dgm:pt modelId="{DA22D2BE-90F3-4669-82E4-882F66A7912A}" type="sibTrans" cxnId="{C4411BCA-994B-4F87-9E35-FB34297E1696}">
      <dgm:prSet/>
      <dgm:spPr/>
      <dgm:t>
        <a:bodyPr/>
        <a:lstStyle/>
        <a:p>
          <a:endParaRPr lang="en-US"/>
        </a:p>
      </dgm:t>
    </dgm:pt>
    <dgm:pt modelId="{F78342DD-4099-4C94-843C-002E69A7798C}" type="pres">
      <dgm:prSet presAssocID="{EA28FD85-829F-4E86-9EA4-8269B48F9C0E}" presName="Name0" presStyleCnt="0">
        <dgm:presLayoutVars>
          <dgm:dir/>
          <dgm:resizeHandles val="exact"/>
        </dgm:presLayoutVars>
      </dgm:prSet>
      <dgm:spPr/>
    </dgm:pt>
    <dgm:pt modelId="{1FAA75F2-5A21-4116-B6D9-DF046CEA6532}" type="pres">
      <dgm:prSet presAssocID="{459D5D80-214C-4DAF-A183-9FC6B498FB67}" presName="node" presStyleLbl="node1" presStyleIdx="0" presStyleCnt="4">
        <dgm:presLayoutVars>
          <dgm:bulletEnabled val="1"/>
        </dgm:presLayoutVars>
      </dgm:prSet>
      <dgm:spPr/>
    </dgm:pt>
    <dgm:pt modelId="{A283403B-1C87-4962-A23B-C63D3278A1C4}" type="pres">
      <dgm:prSet presAssocID="{2214016D-9599-4D2A-BB55-2A0DA0C54517}" presName="sibTrans" presStyleLbl="sibTrans2D1" presStyleIdx="0" presStyleCnt="3"/>
      <dgm:spPr/>
    </dgm:pt>
    <dgm:pt modelId="{2852115A-9D8B-4485-A832-E9D2BD1E9EEE}" type="pres">
      <dgm:prSet presAssocID="{2214016D-9599-4D2A-BB55-2A0DA0C54517}" presName="connectorText" presStyleLbl="sibTrans2D1" presStyleIdx="0" presStyleCnt="3"/>
      <dgm:spPr/>
    </dgm:pt>
    <dgm:pt modelId="{81DF1812-AEEF-481D-AAD1-AF034AA4AE3B}" type="pres">
      <dgm:prSet presAssocID="{24E2F646-1F70-4BDC-8D3A-12CDB26E6775}" presName="node" presStyleLbl="node1" presStyleIdx="1" presStyleCnt="4">
        <dgm:presLayoutVars>
          <dgm:bulletEnabled val="1"/>
        </dgm:presLayoutVars>
      </dgm:prSet>
      <dgm:spPr/>
    </dgm:pt>
    <dgm:pt modelId="{43329CA4-4310-419C-8494-97C6E931965B}" type="pres">
      <dgm:prSet presAssocID="{9F0FABE8-217D-4C1D-8DB0-6A74C3289585}" presName="sibTrans" presStyleLbl="sibTrans2D1" presStyleIdx="1" presStyleCnt="3"/>
      <dgm:spPr/>
    </dgm:pt>
    <dgm:pt modelId="{26BAB493-9E53-4168-B5FA-FF4A984C33C5}" type="pres">
      <dgm:prSet presAssocID="{9F0FABE8-217D-4C1D-8DB0-6A74C3289585}" presName="connectorText" presStyleLbl="sibTrans2D1" presStyleIdx="1" presStyleCnt="3"/>
      <dgm:spPr/>
    </dgm:pt>
    <dgm:pt modelId="{456AF7EC-C451-4051-81F4-15ABA178848D}" type="pres">
      <dgm:prSet presAssocID="{6A2C7BD4-9EC9-45C1-B040-13F5D7775F72}" presName="node" presStyleLbl="node1" presStyleIdx="2" presStyleCnt="4">
        <dgm:presLayoutVars>
          <dgm:bulletEnabled val="1"/>
        </dgm:presLayoutVars>
      </dgm:prSet>
      <dgm:spPr/>
    </dgm:pt>
    <dgm:pt modelId="{36B115F7-C0E3-4E47-AD33-05EC36346C6B}" type="pres">
      <dgm:prSet presAssocID="{3BD22E92-C920-4E90-AC2B-77A215559E89}" presName="sibTrans" presStyleLbl="sibTrans2D1" presStyleIdx="2" presStyleCnt="3"/>
      <dgm:spPr/>
    </dgm:pt>
    <dgm:pt modelId="{97DD601E-F674-4EB4-987B-25FE2C8A46E9}" type="pres">
      <dgm:prSet presAssocID="{3BD22E92-C920-4E90-AC2B-77A215559E89}" presName="connectorText" presStyleLbl="sibTrans2D1" presStyleIdx="2" presStyleCnt="3"/>
      <dgm:spPr/>
    </dgm:pt>
    <dgm:pt modelId="{AC688930-319D-4B55-941E-A52EA24165DC}" type="pres">
      <dgm:prSet presAssocID="{ACF5F23D-95AA-4CC3-A060-545F603237CA}" presName="node" presStyleLbl="node1" presStyleIdx="3" presStyleCnt="4">
        <dgm:presLayoutVars>
          <dgm:bulletEnabled val="1"/>
        </dgm:presLayoutVars>
      </dgm:prSet>
      <dgm:spPr/>
    </dgm:pt>
  </dgm:ptLst>
  <dgm:cxnLst>
    <dgm:cxn modelId="{8E7D6404-803C-43E3-A5A5-B1EEA582EC35}" type="presOf" srcId="{2214016D-9599-4D2A-BB55-2A0DA0C54517}" destId="{A283403B-1C87-4962-A23B-C63D3278A1C4}" srcOrd="0" destOrd="0" presId="urn:microsoft.com/office/officeart/2005/8/layout/process1"/>
    <dgm:cxn modelId="{FDB3E410-3D66-4E38-95AA-161929855788}" type="presOf" srcId="{9F0FABE8-217D-4C1D-8DB0-6A74C3289585}" destId="{26BAB493-9E53-4168-B5FA-FF4A984C33C5}" srcOrd="1" destOrd="0" presId="urn:microsoft.com/office/officeart/2005/8/layout/process1"/>
    <dgm:cxn modelId="{A5149C44-6510-4630-96B2-4DE12A2A88AA}" srcId="{EA28FD85-829F-4E86-9EA4-8269B48F9C0E}" destId="{6A2C7BD4-9EC9-45C1-B040-13F5D7775F72}" srcOrd="2" destOrd="0" parTransId="{336CF240-5081-4C26-9F87-727961CA4BFA}" sibTransId="{3BD22E92-C920-4E90-AC2B-77A215559E89}"/>
    <dgm:cxn modelId="{603A4E6B-1CE8-4941-8CF0-00CEF6691F53}" type="presOf" srcId="{459D5D80-214C-4DAF-A183-9FC6B498FB67}" destId="{1FAA75F2-5A21-4116-B6D9-DF046CEA6532}" srcOrd="0" destOrd="0" presId="urn:microsoft.com/office/officeart/2005/8/layout/process1"/>
    <dgm:cxn modelId="{F0DB0B75-5D45-49B2-89EE-C6BED3759E2B}" srcId="{EA28FD85-829F-4E86-9EA4-8269B48F9C0E}" destId="{24E2F646-1F70-4BDC-8D3A-12CDB26E6775}" srcOrd="1" destOrd="0" parTransId="{D8F2B144-0A7A-49B8-96E6-E9C0007D1266}" sibTransId="{9F0FABE8-217D-4C1D-8DB0-6A74C3289585}"/>
    <dgm:cxn modelId="{223F8584-C92C-4C1B-8DA2-5E0C07F61661}" type="presOf" srcId="{9F0FABE8-217D-4C1D-8DB0-6A74C3289585}" destId="{43329CA4-4310-419C-8494-97C6E931965B}" srcOrd="0" destOrd="0" presId="urn:microsoft.com/office/officeart/2005/8/layout/process1"/>
    <dgm:cxn modelId="{0A168C84-4A32-441D-844C-38AA917F9523}" type="presOf" srcId="{6A2C7BD4-9EC9-45C1-B040-13F5D7775F72}" destId="{456AF7EC-C451-4051-81F4-15ABA178848D}" srcOrd="0" destOrd="0" presId="urn:microsoft.com/office/officeart/2005/8/layout/process1"/>
    <dgm:cxn modelId="{9DB72B8D-6CFD-4412-874D-759CE7911B53}" srcId="{EA28FD85-829F-4E86-9EA4-8269B48F9C0E}" destId="{459D5D80-214C-4DAF-A183-9FC6B498FB67}" srcOrd="0" destOrd="0" parTransId="{15687AB1-66E9-4F51-9DB5-48C0225713D1}" sibTransId="{2214016D-9599-4D2A-BB55-2A0DA0C54517}"/>
    <dgm:cxn modelId="{965360B4-BFFD-45CA-9985-C32194443828}" type="presOf" srcId="{2214016D-9599-4D2A-BB55-2A0DA0C54517}" destId="{2852115A-9D8B-4485-A832-E9D2BD1E9EEE}" srcOrd="1" destOrd="0" presId="urn:microsoft.com/office/officeart/2005/8/layout/process1"/>
    <dgm:cxn modelId="{BF2E8CC6-27F2-4B67-8B7E-4C8DDCF446AB}" type="presOf" srcId="{3BD22E92-C920-4E90-AC2B-77A215559E89}" destId="{97DD601E-F674-4EB4-987B-25FE2C8A46E9}" srcOrd="1" destOrd="0" presId="urn:microsoft.com/office/officeart/2005/8/layout/process1"/>
    <dgm:cxn modelId="{C4411BCA-994B-4F87-9E35-FB34297E1696}" srcId="{EA28FD85-829F-4E86-9EA4-8269B48F9C0E}" destId="{ACF5F23D-95AA-4CC3-A060-545F603237CA}" srcOrd="3" destOrd="0" parTransId="{C84B6BB1-B584-4047-BE3A-770F46636CF3}" sibTransId="{DA22D2BE-90F3-4669-82E4-882F66A7912A}"/>
    <dgm:cxn modelId="{B2FEACD1-CF26-4AB6-8FA9-8E5B94573B27}" type="presOf" srcId="{24E2F646-1F70-4BDC-8D3A-12CDB26E6775}" destId="{81DF1812-AEEF-481D-AAD1-AF034AA4AE3B}" srcOrd="0" destOrd="0" presId="urn:microsoft.com/office/officeart/2005/8/layout/process1"/>
    <dgm:cxn modelId="{7E75DCDA-8EC4-4B0D-AA11-B39F4E194F74}" type="presOf" srcId="{ACF5F23D-95AA-4CC3-A060-545F603237CA}" destId="{AC688930-319D-4B55-941E-A52EA24165DC}" srcOrd="0" destOrd="0" presId="urn:microsoft.com/office/officeart/2005/8/layout/process1"/>
    <dgm:cxn modelId="{F193B9E0-CC82-4476-B136-0F554378DCBE}" type="presOf" srcId="{EA28FD85-829F-4E86-9EA4-8269B48F9C0E}" destId="{F78342DD-4099-4C94-843C-002E69A7798C}" srcOrd="0" destOrd="0" presId="urn:microsoft.com/office/officeart/2005/8/layout/process1"/>
    <dgm:cxn modelId="{71CAF3E3-FAA9-4AFA-AFDF-21B8F7F93B81}" type="presOf" srcId="{3BD22E92-C920-4E90-AC2B-77A215559E89}" destId="{36B115F7-C0E3-4E47-AD33-05EC36346C6B}" srcOrd="0" destOrd="0" presId="urn:microsoft.com/office/officeart/2005/8/layout/process1"/>
    <dgm:cxn modelId="{712E807A-67CB-4B24-B8DD-D656BB841E82}" type="presParOf" srcId="{F78342DD-4099-4C94-843C-002E69A7798C}" destId="{1FAA75F2-5A21-4116-B6D9-DF046CEA6532}" srcOrd="0" destOrd="0" presId="urn:microsoft.com/office/officeart/2005/8/layout/process1"/>
    <dgm:cxn modelId="{C2A0591A-544E-430F-96F4-46649D4FB8B1}" type="presParOf" srcId="{F78342DD-4099-4C94-843C-002E69A7798C}" destId="{A283403B-1C87-4962-A23B-C63D3278A1C4}" srcOrd="1" destOrd="0" presId="urn:microsoft.com/office/officeart/2005/8/layout/process1"/>
    <dgm:cxn modelId="{689A0EEC-04B8-4BE5-A9D7-EBFB2F79F675}" type="presParOf" srcId="{A283403B-1C87-4962-A23B-C63D3278A1C4}" destId="{2852115A-9D8B-4485-A832-E9D2BD1E9EEE}" srcOrd="0" destOrd="0" presId="urn:microsoft.com/office/officeart/2005/8/layout/process1"/>
    <dgm:cxn modelId="{519B2EA7-3B8C-4F81-8BE9-88CEB4CB936F}" type="presParOf" srcId="{F78342DD-4099-4C94-843C-002E69A7798C}" destId="{81DF1812-AEEF-481D-AAD1-AF034AA4AE3B}" srcOrd="2" destOrd="0" presId="urn:microsoft.com/office/officeart/2005/8/layout/process1"/>
    <dgm:cxn modelId="{FEEFB1DC-9A8E-4CAE-AA59-10D6EDB2A630}" type="presParOf" srcId="{F78342DD-4099-4C94-843C-002E69A7798C}" destId="{43329CA4-4310-419C-8494-97C6E931965B}" srcOrd="3" destOrd="0" presId="urn:microsoft.com/office/officeart/2005/8/layout/process1"/>
    <dgm:cxn modelId="{CCCBBF05-CF2E-44CF-8C36-C4DAA3861745}" type="presParOf" srcId="{43329CA4-4310-419C-8494-97C6E931965B}" destId="{26BAB493-9E53-4168-B5FA-FF4A984C33C5}" srcOrd="0" destOrd="0" presId="urn:microsoft.com/office/officeart/2005/8/layout/process1"/>
    <dgm:cxn modelId="{0C9EC69A-D68E-496B-8BC1-20881202B5FF}" type="presParOf" srcId="{F78342DD-4099-4C94-843C-002E69A7798C}" destId="{456AF7EC-C451-4051-81F4-15ABA178848D}" srcOrd="4" destOrd="0" presId="urn:microsoft.com/office/officeart/2005/8/layout/process1"/>
    <dgm:cxn modelId="{7A350B31-AF3B-4764-9F2D-39A7BC908E54}" type="presParOf" srcId="{F78342DD-4099-4C94-843C-002E69A7798C}" destId="{36B115F7-C0E3-4E47-AD33-05EC36346C6B}" srcOrd="5" destOrd="0" presId="urn:microsoft.com/office/officeart/2005/8/layout/process1"/>
    <dgm:cxn modelId="{D6074D7D-0C55-46E2-A888-C4D1870ADB00}" type="presParOf" srcId="{36B115F7-C0E3-4E47-AD33-05EC36346C6B}" destId="{97DD601E-F674-4EB4-987B-25FE2C8A46E9}" srcOrd="0" destOrd="0" presId="urn:microsoft.com/office/officeart/2005/8/layout/process1"/>
    <dgm:cxn modelId="{915A0177-1224-479D-8746-00147B87B7CD}" type="presParOf" srcId="{F78342DD-4099-4C94-843C-002E69A7798C}" destId="{AC688930-319D-4B55-941E-A52EA24165D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A75F2-5A21-4116-B6D9-DF046CEA6532}">
      <dsp:nvSpPr>
        <dsp:cNvPr id="0" name=""/>
        <dsp:cNvSpPr/>
      </dsp:nvSpPr>
      <dsp:spPr>
        <a:xfrm>
          <a:off x="4497" y="1558125"/>
          <a:ext cx="1966308" cy="1235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Surveying the crime scene</a:t>
          </a:r>
        </a:p>
      </dsp:txBody>
      <dsp:txXfrm>
        <a:off x="40671" y="1594299"/>
        <a:ext cx="1893960" cy="1162739"/>
      </dsp:txXfrm>
    </dsp:sp>
    <dsp:sp modelId="{A283403B-1C87-4962-A23B-C63D3278A1C4}">
      <dsp:nvSpPr>
        <dsp:cNvPr id="0" name=""/>
        <dsp:cNvSpPr/>
      </dsp:nvSpPr>
      <dsp:spPr>
        <a:xfrm>
          <a:off x="2167436" y="1931846"/>
          <a:ext cx="416857" cy="487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167436" y="2029375"/>
        <a:ext cx="291800" cy="292586"/>
      </dsp:txXfrm>
    </dsp:sp>
    <dsp:sp modelId="{81DF1812-AEEF-481D-AAD1-AF034AA4AE3B}">
      <dsp:nvSpPr>
        <dsp:cNvPr id="0" name=""/>
        <dsp:cNvSpPr/>
      </dsp:nvSpPr>
      <dsp:spPr>
        <a:xfrm>
          <a:off x="2757329" y="1558125"/>
          <a:ext cx="1966308" cy="1235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Documenting the crime scene through sketches &amp; photographs</a:t>
          </a:r>
        </a:p>
      </dsp:txBody>
      <dsp:txXfrm>
        <a:off x="2793503" y="1594299"/>
        <a:ext cx="1893960" cy="1162739"/>
      </dsp:txXfrm>
    </dsp:sp>
    <dsp:sp modelId="{43329CA4-4310-419C-8494-97C6E931965B}">
      <dsp:nvSpPr>
        <dsp:cNvPr id="0" name=""/>
        <dsp:cNvSpPr/>
      </dsp:nvSpPr>
      <dsp:spPr>
        <a:xfrm>
          <a:off x="4920269" y="1931846"/>
          <a:ext cx="416857" cy="487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920269" y="2029375"/>
        <a:ext cx="291800" cy="292586"/>
      </dsp:txXfrm>
    </dsp:sp>
    <dsp:sp modelId="{456AF7EC-C451-4051-81F4-15ABA178848D}">
      <dsp:nvSpPr>
        <dsp:cNvPr id="0" name=""/>
        <dsp:cNvSpPr/>
      </dsp:nvSpPr>
      <dsp:spPr>
        <a:xfrm>
          <a:off x="5510161" y="1558125"/>
          <a:ext cx="1966308" cy="1235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Recording all physical evidence</a:t>
          </a:r>
        </a:p>
      </dsp:txBody>
      <dsp:txXfrm>
        <a:off x="5546335" y="1594299"/>
        <a:ext cx="1893960" cy="1162739"/>
      </dsp:txXfrm>
    </dsp:sp>
    <dsp:sp modelId="{36B115F7-C0E3-4E47-AD33-05EC36346C6B}">
      <dsp:nvSpPr>
        <dsp:cNvPr id="0" name=""/>
        <dsp:cNvSpPr/>
      </dsp:nvSpPr>
      <dsp:spPr>
        <a:xfrm>
          <a:off x="7673101" y="1931846"/>
          <a:ext cx="416857" cy="487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673101" y="2029375"/>
        <a:ext cx="291800" cy="292586"/>
      </dsp:txXfrm>
    </dsp:sp>
    <dsp:sp modelId="{AC688930-319D-4B55-941E-A52EA24165DC}">
      <dsp:nvSpPr>
        <dsp:cNvPr id="0" name=""/>
        <dsp:cNvSpPr/>
      </dsp:nvSpPr>
      <dsp:spPr>
        <a:xfrm>
          <a:off x="8262993" y="1558125"/>
          <a:ext cx="1966308" cy="1235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Searching for fingerprints</a:t>
          </a:r>
        </a:p>
      </dsp:txBody>
      <dsp:txXfrm>
        <a:off x="8299167" y="1594299"/>
        <a:ext cx="1893960" cy="1162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5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2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77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2662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60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4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6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582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3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00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71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7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5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4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5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0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AAD347D-5ACD-4C99-B74B-A9C85AD731AF}" type="datetimeFigureOut">
              <a:rPr lang="en-US" smtClean="0"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874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Perito_criminal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deiwantthat.com/gear/novelty/luminol-spray.as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igital_forensics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orensicscience.wikidot.com/trace-evidence" TargetMode="External"/><Relationship Id="rId5" Type="http://schemas.openxmlformats.org/officeDocument/2006/relationships/image" Target="../media/image7.jpg"/><Relationship Id="rId4" Type="http://schemas.openxmlformats.org/officeDocument/2006/relationships/hyperlink" Target="https://creativecommons.org/licenses/by-sa/3.0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me-scene-investigator.net/possiblehomicid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4800" y="4464028"/>
            <a:ext cx="9779000" cy="1641490"/>
          </a:xfrm>
        </p:spPr>
        <p:txBody>
          <a:bodyPr/>
          <a:lstStyle/>
          <a:p>
            <a:r>
              <a:rPr lang="en-US" dirty="0"/>
              <a:t>Processing the crime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By: Pablo m. , Ariel 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491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the crime scene</a:t>
            </a:r>
          </a:p>
        </p:txBody>
      </p:sp>
      <p:pic>
        <p:nvPicPr>
          <p:cNvPr id="4" name="Picture 3" descr="Scales, Numbering and Directional Device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15" b="54915"/>
          <a:stretch/>
        </p:blipFill>
        <p:spPr>
          <a:xfrm>
            <a:off x="10490200" y="5111523"/>
            <a:ext cx="1701800" cy="174647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Evaluate measure’s such as perimeter security , and access control to which the preliminary documentation of the crime scene has been made.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Conduct a crime scene walk-through  to determine any possible risks to safety.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Determine the need for a search warrant before collection of evidence.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Create a plan to protect the evidence (from destroying or contaminating evidence).</a:t>
            </a:r>
          </a:p>
        </p:txBody>
      </p:sp>
    </p:spTree>
    <p:extLst>
      <p:ext uri="{BB962C8B-B14F-4D97-AF65-F5344CB8AC3E}">
        <p14:creationId xmlns:p14="http://schemas.microsoft.com/office/powerpoint/2010/main" val="297295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the crime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Identify and need safety garments to process the crime scene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Identify separate area for personnel or equipment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Plan out a method to process the scene and a route to destroy the lest amount of evidence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300" y="3603633"/>
            <a:ext cx="4584700" cy="32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7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Conducting the walk-through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Conducting  a scene walk through provides investigators in charge with an overview of the entire scene.</a:t>
            </a:r>
          </a:p>
          <a:p>
            <a:r>
              <a:rPr lang="en-US" dirty="0"/>
              <a:t>Provides first opportunity to identify important or fragile evidence.</a:t>
            </a:r>
          </a:p>
          <a:p>
            <a:r>
              <a:rPr lang="en-US" dirty="0"/>
              <a:t>Determine initial investigative procedures , providing for a systematic examination and documentation of the scene.</a:t>
            </a:r>
          </a:p>
        </p:txBody>
      </p:sp>
    </p:spTree>
    <p:extLst>
      <p:ext uri="{BB962C8B-B14F-4D97-AF65-F5344CB8AC3E}">
        <p14:creationId xmlns:p14="http://schemas.microsoft.com/office/powerpoint/2010/main" val="212063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Beginning the search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463410"/>
              </p:ext>
            </p:extLst>
          </p:nvPr>
        </p:nvGraphicFramePr>
        <p:xfrm>
          <a:off x="1120000" y="1825625"/>
          <a:ext cx="10233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11300" y="2171700"/>
            <a:ext cx="901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search of the crime consists of several distinct phases: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9D6164-923E-4632-86E3-FF0598F4C9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105529" y="750202"/>
            <a:ext cx="2509570" cy="235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Beginning the search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lot of searches conducted, there 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Search patterns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Indoor crime scene 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Outdoor crime scene 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Nighttime crime scene 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Vehicle search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63E8DE-7C34-43F9-9C11-A10AE4F43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70037" y="2476764"/>
            <a:ext cx="3501963" cy="226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1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Collecting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tendency on the part of many investigations to rush evidence collection and focus attention on the obvious.</a:t>
            </a:r>
          </a:p>
          <a:p>
            <a:r>
              <a:rPr lang="en-US" dirty="0"/>
              <a:t>As important as it is to collect evidence it is as equally important to have the proper method to collect the evidence without destroying as little as possible.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E6AFC-517D-4EBC-9086-091D91DEE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36709" y="4216092"/>
            <a:ext cx="2794000" cy="2527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2D73AD-033D-4C4E-BC14-5F450FA32952}"/>
              </a:ext>
            </a:extLst>
          </p:cNvPr>
          <p:cNvSpPr txBox="1"/>
          <p:nvPr/>
        </p:nvSpPr>
        <p:spPr>
          <a:xfrm>
            <a:off x="1236709" y="6743392"/>
            <a:ext cx="279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pedia.org/wiki/Digital_forensics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7A0D16-92AF-44DF-997F-CC8172B562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751223" y="3921145"/>
            <a:ext cx="336475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3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linkClick r:id="rId2"/>
              </a:rPr>
              <a:t>www.crime-scene-investigator.net/possiblehomicide.html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8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77</TotalTime>
  <Words>297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Depth</vt:lpstr>
      <vt:lpstr>Processing the crime</vt:lpstr>
      <vt:lpstr>Assessing the crime scene</vt:lpstr>
      <vt:lpstr>Assessing the crime</vt:lpstr>
      <vt:lpstr>Conducting the walk-through</vt:lpstr>
      <vt:lpstr>Beginning the search</vt:lpstr>
      <vt:lpstr>Beginning the search </vt:lpstr>
      <vt:lpstr>Collecting evidence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the crime</dc:title>
  <dc:creator>Windows User</dc:creator>
  <cp:lastModifiedBy>irishmoebrennan@gmail.com</cp:lastModifiedBy>
  <cp:revision>11</cp:revision>
  <dcterms:created xsi:type="dcterms:W3CDTF">2018-10-05T17:33:58Z</dcterms:created>
  <dcterms:modified xsi:type="dcterms:W3CDTF">2022-04-17T02:58:47Z</dcterms:modified>
</cp:coreProperties>
</file>