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68" r:id="rId4"/>
    <p:sldId id="265" r:id="rId5"/>
    <p:sldId id="266" r:id="rId6"/>
    <p:sldId id="269" r:id="rId7"/>
    <p:sldId id="262" r:id="rId8"/>
    <p:sldId id="263" r:id="rId9"/>
    <p:sldId id="264" r:id="rId10"/>
    <p:sldId id="270" r:id="rId1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F9C1C-D2B3-4988-B005-2F87A8BAED3B}" v="15" dt="2021-08-24T18:13:58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C91C-59AC-419B-8308-82D07FD6BAD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B17C-73BA-420D-97E1-8697014D5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C91C-59AC-419B-8308-82D07FD6BAD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B17C-73BA-420D-97E1-8697014D5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C91C-59AC-419B-8308-82D07FD6BAD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B17C-73BA-420D-97E1-8697014D5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5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C91C-59AC-419B-8308-82D07FD6BAD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B17C-73BA-420D-97E1-8697014D5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C91C-59AC-419B-8308-82D07FD6BAD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B17C-73BA-420D-97E1-8697014D5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8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C91C-59AC-419B-8308-82D07FD6BAD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B17C-73BA-420D-97E1-8697014D5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6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C91C-59AC-419B-8308-82D07FD6BAD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B17C-73BA-420D-97E1-8697014D5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2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C91C-59AC-419B-8308-82D07FD6BAD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B17C-73BA-420D-97E1-8697014D5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C91C-59AC-419B-8308-82D07FD6BAD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B17C-73BA-420D-97E1-8697014D5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C91C-59AC-419B-8308-82D07FD6BAD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B17C-73BA-420D-97E1-8697014D5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C91C-59AC-419B-8308-82D07FD6BAD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B17C-73BA-420D-97E1-8697014D5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4C91C-59AC-419B-8308-82D07FD6BAD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4B17C-73BA-420D-97E1-8697014D5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1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CF7BD8B-32E8-46A4-ABED-4F0423B80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858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1E870-2A25-4D5C-80BC-A1ABDFB2B9B1}"/>
              </a:ext>
            </a:extLst>
          </p:cNvPr>
          <p:cNvSpPr txBox="1"/>
          <p:nvPr/>
        </p:nvSpPr>
        <p:spPr>
          <a:xfrm>
            <a:off x="2213811" y="452527"/>
            <a:ext cx="474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A7F05D3-879C-4D4D-9CEF-43BF3A579A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13" y="935119"/>
            <a:ext cx="2036446" cy="1020003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3EFEEE-A28E-4C76-9365-E6F226C22A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3" y="669304"/>
            <a:ext cx="2100719" cy="1060575"/>
          </a:xfrm>
          <a:prstGeom prst="rect">
            <a:avLst/>
          </a:prstGeom>
        </p:spPr>
      </p:pic>
      <p:pic>
        <p:nvPicPr>
          <p:cNvPr id="21" name="Picture 2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018CC0B8-38E0-497B-84CC-75876B1CF9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566" y="4578955"/>
            <a:ext cx="1046375" cy="1598196"/>
          </a:xfrm>
          <a:prstGeom prst="rect">
            <a:avLst/>
          </a:prstGeom>
        </p:spPr>
      </p:pic>
      <p:pic>
        <p:nvPicPr>
          <p:cNvPr id="23" name="Picture 22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A7E29D18-4F6B-4191-AE65-69ACA7F023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28" y="4475262"/>
            <a:ext cx="1046375" cy="1739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99D88-A341-41B1-AA4E-DE4AB812B86E}"/>
              </a:ext>
            </a:extLst>
          </p:cNvPr>
          <p:cNvSpPr txBox="1"/>
          <p:nvPr/>
        </p:nvSpPr>
        <p:spPr>
          <a:xfrm>
            <a:off x="1634682" y="1356496"/>
            <a:ext cx="57992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Reading Counts Stars</a:t>
            </a:r>
          </a:p>
        </p:txBody>
      </p:sp>
    </p:spTree>
    <p:extLst>
      <p:ext uri="{BB962C8B-B14F-4D97-AF65-F5344CB8AC3E}">
        <p14:creationId xmlns:p14="http://schemas.microsoft.com/office/powerpoint/2010/main" val="42254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6"/>
    </mc:Choice>
    <mc:Fallback xmlns="">
      <p:transition spd="slow" advTm="60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CF7BD8B-32E8-46A4-ABED-4F0423B80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858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1E870-2A25-4D5C-80BC-A1ABDFB2B9B1}"/>
              </a:ext>
            </a:extLst>
          </p:cNvPr>
          <p:cNvSpPr txBox="1"/>
          <p:nvPr/>
        </p:nvSpPr>
        <p:spPr>
          <a:xfrm>
            <a:off x="719667" y="452527"/>
            <a:ext cx="74616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Comic Sans MS" panose="030F0702030302020204" pitchFamily="66" charset="0"/>
              </a:rPr>
              <a:t>500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Reading Counts Points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US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Grade</a:t>
            </a:r>
          </a:p>
          <a:p>
            <a:pPr algn="ctr"/>
            <a:r>
              <a:rPr lang="en-US" sz="6000" dirty="0">
                <a:latin typeface="Comic Sans MS" panose="030F0702030302020204" pitchFamily="66" charset="0"/>
              </a:rPr>
              <a:t>ADIEL  520 Points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</a:t>
            </a:r>
          </a:p>
          <a:p>
            <a:endParaRPr lang="en-US" dirty="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A7F05D3-879C-4D4D-9CEF-43BF3A579A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13" y="935119"/>
            <a:ext cx="2036446" cy="1020003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3EFEEE-A28E-4C76-9365-E6F226C22A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3" y="669304"/>
            <a:ext cx="2100719" cy="1060575"/>
          </a:xfrm>
          <a:prstGeom prst="rect">
            <a:avLst/>
          </a:prstGeom>
        </p:spPr>
      </p:pic>
      <p:pic>
        <p:nvPicPr>
          <p:cNvPr id="21" name="Picture 2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018CC0B8-38E0-497B-84CC-75876B1CF9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825" y="4878947"/>
            <a:ext cx="1046375" cy="1598196"/>
          </a:xfrm>
          <a:prstGeom prst="rect">
            <a:avLst/>
          </a:prstGeom>
        </p:spPr>
      </p:pic>
      <p:pic>
        <p:nvPicPr>
          <p:cNvPr id="23" name="Picture 22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A7E29D18-4F6B-4191-AE65-69ACA7F023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28" y="4665875"/>
            <a:ext cx="1046375" cy="17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0"/>
    </mc:Choice>
    <mc:Fallback xmlns="">
      <p:transition spd="slow" advTm="754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CF7BD8B-32E8-46A4-ABED-4F0423B80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858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1E870-2A25-4D5C-80BC-A1ABDFB2B9B1}"/>
              </a:ext>
            </a:extLst>
          </p:cNvPr>
          <p:cNvSpPr txBox="1"/>
          <p:nvPr/>
        </p:nvSpPr>
        <p:spPr>
          <a:xfrm>
            <a:off x="2213811" y="452527"/>
            <a:ext cx="47428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100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Reading Counts Points</a:t>
            </a:r>
            <a:r>
              <a:rPr lang="en-US" sz="2400" dirty="0">
                <a:latin typeface="Comic Sans MS" panose="030F0702030302020204" pitchFamily="66" charset="0"/>
              </a:rPr>
              <a:t>      </a:t>
            </a:r>
          </a:p>
          <a:p>
            <a:endParaRPr lang="en-US" dirty="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A7F05D3-879C-4D4D-9CEF-43BF3A579A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13" y="935119"/>
            <a:ext cx="2036446" cy="1020003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3EFEEE-A28E-4C76-9365-E6F226C22A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3" y="669304"/>
            <a:ext cx="2100719" cy="1060575"/>
          </a:xfrm>
          <a:prstGeom prst="rect">
            <a:avLst/>
          </a:prstGeom>
        </p:spPr>
      </p:pic>
      <p:pic>
        <p:nvPicPr>
          <p:cNvPr id="21" name="Picture 2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018CC0B8-38E0-497B-84CC-75876B1CF9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566" y="4578955"/>
            <a:ext cx="1046375" cy="1598196"/>
          </a:xfrm>
          <a:prstGeom prst="rect">
            <a:avLst/>
          </a:prstGeom>
        </p:spPr>
      </p:pic>
      <p:pic>
        <p:nvPicPr>
          <p:cNvPr id="23" name="Picture 22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A7E29D18-4F6B-4191-AE65-69ACA7F023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28" y="4475262"/>
            <a:ext cx="1046375" cy="1739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99D88-A341-41B1-AA4E-DE4AB812B86E}"/>
              </a:ext>
            </a:extLst>
          </p:cNvPr>
          <p:cNvSpPr txBox="1"/>
          <p:nvPr/>
        </p:nvSpPr>
        <p:spPr>
          <a:xfrm>
            <a:off x="939800" y="1861675"/>
            <a:ext cx="70632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28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nd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Grade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Oliver 109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Eder 175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Tyler G. 170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Cesar 109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Zayden 165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Adrian 122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Christopher 128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Kane 108 Points</a:t>
            </a:r>
          </a:p>
          <a:p>
            <a:pPr algn="ctr"/>
            <a:endParaRPr lang="en-US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5"/>
    </mc:Choice>
    <mc:Fallback xmlns="">
      <p:transition spd="slow" advTm="62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CF7BD8B-32E8-46A4-ABED-4F0423B80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858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1E870-2A25-4D5C-80BC-A1ABDFB2B9B1}"/>
              </a:ext>
            </a:extLst>
          </p:cNvPr>
          <p:cNvSpPr txBox="1"/>
          <p:nvPr/>
        </p:nvSpPr>
        <p:spPr>
          <a:xfrm>
            <a:off x="2213811" y="452527"/>
            <a:ext cx="47428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100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Reading Counts Points</a:t>
            </a:r>
            <a:r>
              <a:rPr lang="en-US" sz="2400" dirty="0">
                <a:latin typeface="Comic Sans MS" panose="030F0702030302020204" pitchFamily="66" charset="0"/>
              </a:rPr>
              <a:t>      </a:t>
            </a:r>
          </a:p>
          <a:p>
            <a:endParaRPr lang="en-US" dirty="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A7F05D3-879C-4D4D-9CEF-43BF3A579A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13" y="935119"/>
            <a:ext cx="2036446" cy="1020003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3EFEEE-A28E-4C76-9365-E6F226C22A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3" y="669304"/>
            <a:ext cx="2100719" cy="1060575"/>
          </a:xfrm>
          <a:prstGeom prst="rect">
            <a:avLst/>
          </a:prstGeom>
        </p:spPr>
      </p:pic>
      <p:pic>
        <p:nvPicPr>
          <p:cNvPr id="21" name="Picture 2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018CC0B8-38E0-497B-84CC-75876B1CF9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566" y="4578955"/>
            <a:ext cx="1046375" cy="1598196"/>
          </a:xfrm>
          <a:prstGeom prst="rect">
            <a:avLst/>
          </a:prstGeom>
        </p:spPr>
      </p:pic>
      <p:pic>
        <p:nvPicPr>
          <p:cNvPr id="23" name="Picture 22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A7E29D18-4F6B-4191-AE65-69ACA7F023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28" y="4475262"/>
            <a:ext cx="1046375" cy="1739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99D88-A341-41B1-AA4E-DE4AB812B86E}"/>
              </a:ext>
            </a:extLst>
          </p:cNvPr>
          <p:cNvSpPr txBox="1"/>
          <p:nvPr/>
        </p:nvSpPr>
        <p:spPr>
          <a:xfrm>
            <a:off x="939800" y="1861675"/>
            <a:ext cx="7063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rd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Grade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Vanessa 180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Chase 117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Alondra 128 Points</a:t>
            </a:r>
          </a:p>
          <a:p>
            <a:pPr algn="ctr"/>
            <a:r>
              <a:rPr lang="en-US" sz="2000" b="1" dirty="0" err="1">
                <a:latin typeface="Comic Sans MS" panose="030F0702030302020204" pitchFamily="66" charset="0"/>
              </a:rPr>
              <a:t>Eimi</a:t>
            </a:r>
            <a:r>
              <a:rPr lang="en-US" sz="2000" b="1" dirty="0">
                <a:latin typeface="Comic Sans MS" panose="030F0702030302020204" pitchFamily="66" charset="0"/>
              </a:rPr>
              <a:t> 126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Gabriella 135 Point</a:t>
            </a:r>
            <a:r>
              <a:rPr lang="en-US" sz="2400" b="1" dirty="0">
                <a:latin typeface="Comic Sans MS" panose="030F0702030302020204" pitchFamily="66" charset="0"/>
              </a:rPr>
              <a:t>s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5"/>
    </mc:Choice>
    <mc:Fallback xmlns="">
      <p:transition spd="slow" advTm="62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CF7BD8B-32E8-46A4-ABED-4F0423B80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858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1E870-2A25-4D5C-80BC-A1ABDFB2B9B1}"/>
              </a:ext>
            </a:extLst>
          </p:cNvPr>
          <p:cNvSpPr txBox="1"/>
          <p:nvPr/>
        </p:nvSpPr>
        <p:spPr>
          <a:xfrm>
            <a:off x="2213811" y="452527"/>
            <a:ext cx="47428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100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Reading Counts Points</a:t>
            </a:r>
            <a:r>
              <a:rPr lang="en-US" sz="2400" dirty="0">
                <a:latin typeface="Comic Sans MS" panose="030F0702030302020204" pitchFamily="66" charset="0"/>
              </a:rPr>
              <a:t>      </a:t>
            </a:r>
          </a:p>
          <a:p>
            <a:endParaRPr lang="en-US" dirty="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A7F05D3-879C-4D4D-9CEF-43BF3A579A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13" y="935119"/>
            <a:ext cx="2036446" cy="1020003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3EFEEE-A28E-4C76-9365-E6F226C22A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3" y="669304"/>
            <a:ext cx="2100719" cy="1060575"/>
          </a:xfrm>
          <a:prstGeom prst="rect">
            <a:avLst/>
          </a:prstGeom>
        </p:spPr>
      </p:pic>
      <p:pic>
        <p:nvPicPr>
          <p:cNvPr id="21" name="Picture 2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018CC0B8-38E0-497B-84CC-75876B1CF9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566" y="4578955"/>
            <a:ext cx="1046375" cy="1598196"/>
          </a:xfrm>
          <a:prstGeom prst="rect">
            <a:avLst/>
          </a:prstGeom>
        </p:spPr>
      </p:pic>
      <p:pic>
        <p:nvPicPr>
          <p:cNvPr id="23" name="Picture 22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A7E29D18-4F6B-4191-AE65-69ACA7F023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28" y="4475262"/>
            <a:ext cx="1046375" cy="1739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99D88-A341-41B1-AA4E-DE4AB812B86E}"/>
              </a:ext>
            </a:extLst>
          </p:cNvPr>
          <p:cNvSpPr txBox="1"/>
          <p:nvPr/>
        </p:nvSpPr>
        <p:spPr>
          <a:xfrm>
            <a:off x="1772828" y="1765193"/>
            <a:ext cx="579922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sz="28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Grade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Giovanni 159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Ivan 123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Abigail 150 points</a:t>
            </a:r>
          </a:p>
          <a:p>
            <a:pPr algn="ctr"/>
            <a:r>
              <a:rPr lang="en-US" sz="2000" b="1" dirty="0" err="1">
                <a:latin typeface="Comic Sans MS" panose="030F0702030302020204" pitchFamily="66" charset="0"/>
              </a:rPr>
              <a:t>Carlence</a:t>
            </a:r>
            <a:r>
              <a:rPr lang="en-US" sz="2000" b="1" dirty="0">
                <a:latin typeface="Comic Sans MS" panose="030F0702030302020204" pitchFamily="66" charset="0"/>
              </a:rPr>
              <a:t> 130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Hailey 127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Adrian 119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Ayden 112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Penny 172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Sophia 167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Aaliyah 118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Morgan 109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Yamilet 134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David 128 Points</a:t>
            </a:r>
          </a:p>
          <a:p>
            <a:pPr algn="ctr"/>
            <a:endParaRPr lang="en-US" sz="2000" b="1" dirty="0">
              <a:latin typeface="Comic Sans MS" panose="030F0702030302020204" pitchFamily="66" charset="0"/>
            </a:endParaRPr>
          </a:p>
          <a:p>
            <a:pPr algn="ctr"/>
            <a:endParaRPr lang="en-US" sz="2400" b="1" dirty="0">
              <a:latin typeface="Comic Sans MS" panose="030F0702030302020204" pitchFamily="66" charset="0"/>
            </a:endParaRPr>
          </a:p>
          <a:p>
            <a:pPr algn="ctr"/>
            <a:endParaRPr lang="en-US" sz="2400" b="1" dirty="0">
              <a:latin typeface="Comic Sans MS" panose="030F0702030302020204" pitchFamily="66" charset="0"/>
            </a:endParaRPr>
          </a:p>
          <a:p>
            <a:pPr algn="ctr"/>
            <a:endParaRPr lang="en-US" sz="1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3"/>
    </mc:Choice>
    <mc:Fallback xmlns="">
      <p:transition spd="slow" advTm="73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CF7BD8B-32E8-46A4-ABED-4F0423B80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858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1E870-2A25-4D5C-80BC-A1ABDFB2B9B1}"/>
              </a:ext>
            </a:extLst>
          </p:cNvPr>
          <p:cNvSpPr txBox="1"/>
          <p:nvPr/>
        </p:nvSpPr>
        <p:spPr>
          <a:xfrm>
            <a:off x="2213811" y="452527"/>
            <a:ext cx="47428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100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Reading Counts Points</a:t>
            </a:r>
            <a:r>
              <a:rPr lang="en-US" sz="2400" dirty="0">
                <a:latin typeface="Comic Sans MS" panose="030F0702030302020204" pitchFamily="66" charset="0"/>
              </a:rPr>
              <a:t>      </a:t>
            </a:r>
          </a:p>
          <a:p>
            <a:endParaRPr lang="en-US" dirty="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A7F05D3-879C-4D4D-9CEF-43BF3A579A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13" y="935119"/>
            <a:ext cx="2036446" cy="1020003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3EFEEE-A28E-4C76-9365-E6F226C22A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3" y="669304"/>
            <a:ext cx="2100719" cy="1060575"/>
          </a:xfrm>
          <a:prstGeom prst="rect">
            <a:avLst/>
          </a:prstGeom>
        </p:spPr>
      </p:pic>
      <p:pic>
        <p:nvPicPr>
          <p:cNvPr id="21" name="Picture 2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018CC0B8-38E0-497B-84CC-75876B1CF9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566" y="4578955"/>
            <a:ext cx="1046375" cy="1598196"/>
          </a:xfrm>
          <a:prstGeom prst="rect">
            <a:avLst/>
          </a:prstGeom>
        </p:spPr>
      </p:pic>
      <p:pic>
        <p:nvPicPr>
          <p:cNvPr id="23" name="Picture 22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A7E29D18-4F6B-4191-AE65-69ACA7F023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28" y="4475262"/>
            <a:ext cx="1046375" cy="1739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99D88-A341-41B1-AA4E-DE4AB812B86E}"/>
              </a:ext>
            </a:extLst>
          </p:cNvPr>
          <p:cNvSpPr txBox="1"/>
          <p:nvPr/>
        </p:nvSpPr>
        <p:spPr>
          <a:xfrm>
            <a:off x="1793208" y="1445120"/>
            <a:ext cx="5799221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2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5th Grade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err="1">
                <a:latin typeface="Comic Sans MS" panose="030F0702030302020204" pitchFamily="66" charset="0"/>
              </a:rPr>
              <a:t>Naysa</a:t>
            </a:r>
            <a:r>
              <a:rPr lang="en-US" sz="2000" b="1" dirty="0">
                <a:latin typeface="Comic Sans MS" panose="030F0702030302020204" pitchFamily="66" charset="0"/>
              </a:rPr>
              <a:t>  185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Fairy 144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Claudio 129 Points</a:t>
            </a:r>
          </a:p>
          <a:p>
            <a:pPr algn="ctr"/>
            <a:r>
              <a:rPr lang="en-US" sz="2000" b="1" dirty="0" err="1">
                <a:latin typeface="Comic Sans MS" panose="030F0702030302020204" pitchFamily="66" charset="0"/>
              </a:rPr>
              <a:t>Albely</a:t>
            </a:r>
            <a:r>
              <a:rPr lang="en-US" sz="2000" b="1" dirty="0">
                <a:latin typeface="Comic Sans MS" panose="030F0702030302020204" pitchFamily="66" charset="0"/>
              </a:rPr>
              <a:t> 126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Nathan 111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Marlon 136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Harold 169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Timothy 112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Joshua 113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Franklin 125 Points</a:t>
            </a:r>
          </a:p>
          <a:p>
            <a:pPr algn="ctr"/>
            <a:r>
              <a:rPr lang="en-US" sz="2000" b="1" dirty="0" err="1">
                <a:latin typeface="Comic Sans MS" panose="030F0702030302020204" pitchFamily="66" charset="0"/>
              </a:rPr>
              <a:t>Dordjina</a:t>
            </a:r>
            <a:r>
              <a:rPr lang="en-US" sz="2000" b="1" dirty="0">
                <a:latin typeface="Comic Sans MS" panose="030F0702030302020204" pitchFamily="66" charset="0"/>
              </a:rPr>
              <a:t> 140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Beatriz 125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Jeremiah 133 Points</a:t>
            </a:r>
          </a:p>
          <a:p>
            <a:pPr algn="ctr"/>
            <a:endParaRPr lang="en-US" sz="1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3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8"/>
    </mc:Choice>
    <mc:Fallback xmlns="">
      <p:transition spd="slow" advTm="64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CF7BD8B-32E8-46A4-ABED-4F0423B80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858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1E870-2A25-4D5C-80BC-A1ABDFB2B9B1}"/>
              </a:ext>
            </a:extLst>
          </p:cNvPr>
          <p:cNvSpPr txBox="1"/>
          <p:nvPr/>
        </p:nvSpPr>
        <p:spPr>
          <a:xfrm>
            <a:off x="2213811" y="452527"/>
            <a:ext cx="47428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100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Reading Counts Points</a:t>
            </a:r>
            <a:r>
              <a:rPr lang="en-US" sz="2400" dirty="0">
                <a:latin typeface="Comic Sans MS" panose="030F0702030302020204" pitchFamily="66" charset="0"/>
              </a:rPr>
              <a:t>      </a:t>
            </a:r>
          </a:p>
          <a:p>
            <a:endParaRPr lang="en-US" dirty="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A7F05D3-879C-4D4D-9CEF-43BF3A579A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13" y="935119"/>
            <a:ext cx="2036446" cy="1020003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3EFEEE-A28E-4C76-9365-E6F226C22A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3" y="669304"/>
            <a:ext cx="2100719" cy="1060575"/>
          </a:xfrm>
          <a:prstGeom prst="rect">
            <a:avLst/>
          </a:prstGeom>
        </p:spPr>
      </p:pic>
      <p:pic>
        <p:nvPicPr>
          <p:cNvPr id="21" name="Picture 2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018CC0B8-38E0-497B-84CC-75876B1CF9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566" y="4578955"/>
            <a:ext cx="1046375" cy="1598196"/>
          </a:xfrm>
          <a:prstGeom prst="rect">
            <a:avLst/>
          </a:prstGeom>
        </p:spPr>
      </p:pic>
      <p:pic>
        <p:nvPicPr>
          <p:cNvPr id="23" name="Picture 22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A7E29D18-4F6B-4191-AE65-69ACA7F023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28" y="4475262"/>
            <a:ext cx="1046375" cy="1739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99D88-A341-41B1-AA4E-DE4AB812B86E}"/>
              </a:ext>
            </a:extLst>
          </p:cNvPr>
          <p:cNvSpPr txBox="1"/>
          <p:nvPr/>
        </p:nvSpPr>
        <p:spPr>
          <a:xfrm>
            <a:off x="1793208" y="1445120"/>
            <a:ext cx="5799221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2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5th Grade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Evan 101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Kevin 103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Jordan 112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Robert 122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Stephanie 120 Points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Laila 110 Points</a:t>
            </a:r>
          </a:p>
          <a:p>
            <a:pPr algn="ctr"/>
            <a:endParaRPr lang="en-US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5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8"/>
    </mc:Choice>
    <mc:Fallback xmlns="">
      <p:transition spd="slow" advTm="641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CF7BD8B-32E8-46A4-ABED-4F0423B80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51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1E870-2A25-4D5C-80BC-A1ABDFB2B9B1}"/>
              </a:ext>
            </a:extLst>
          </p:cNvPr>
          <p:cNvSpPr txBox="1"/>
          <p:nvPr/>
        </p:nvSpPr>
        <p:spPr>
          <a:xfrm>
            <a:off x="2213811" y="452527"/>
            <a:ext cx="47428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200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Reading Counts Points</a:t>
            </a:r>
            <a:r>
              <a:rPr lang="en-US" sz="2400" dirty="0">
                <a:latin typeface="Comic Sans MS" panose="030F0702030302020204" pitchFamily="66" charset="0"/>
              </a:rPr>
              <a:t>      </a:t>
            </a:r>
          </a:p>
          <a:p>
            <a:endParaRPr lang="en-US" dirty="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A7F05D3-879C-4D4D-9CEF-43BF3A579A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13" y="935119"/>
            <a:ext cx="2036446" cy="1020003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3EFEEE-A28E-4C76-9365-E6F226C22A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3" y="669304"/>
            <a:ext cx="2100719" cy="1060575"/>
          </a:xfrm>
          <a:prstGeom prst="rect">
            <a:avLst/>
          </a:prstGeom>
        </p:spPr>
      </p:pic>
      <p:pic>
        <p:nvPicPr>
          <p:cNvPr id="21" name="Picture 2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018CC0B8-38E0-497B-84CC-75876B1CF9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566" y="4578955"/>
            <a:ext cx="1046375" cy="1598196"/>
          </a:xfrm>
          <a:prstGeom prst="rect">
            <a:avLst/>
          </a:prstGeom>
        </p:spPr>
      </p:pic>
      <p:pic>
        <p:nvPicPr>
          <p:cNvPr id="23" name="Picture 22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A7E29D18-4F6B-4191-AE65-69ACA7F023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28" y="4475262"/>
            <a:ext cx="1046375" cy="1739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027D14-84CD-4092-967E-52AD5F023CE6}"/>
              </a:ext>
            </a:extLst>
          </p:cNvPr>
          <p:cNvSpPr txBox="1"/>
          <p:nvPr/>
        </p:nvSpPr>
        <p:spPr>
          <a:xfrm>
            <a:off x="2454743" y="1877893"/>
            <a:ext cx="41394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28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nd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Grade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Dwayne 238 Points</a:t>
            </a:r>
          </a:p>
          <a:p>
            <a:pPr algn="ctr"/>
            <a:endParaRPr lang="en-US" sz="28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US" sz="28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Grade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Brionna 296 Points</a:t>
            </a:r>
          </a:p>
          <a:p>
            <a:pPr algn="ctr"/>
            <a:r>
              <a:rPr lang="en-US" sz="2800" b="1" dirty="0" err="1">
                <a:latin typeface="Comic Sans MS" panose="030F0702030302020204" pitchFamily="66" charset="0"/>
              </a:rPr>
              <a:t>Jaciel</a:t>
            </a:r>
            <a:r>
              <a:rPr lang="en-US" sz="2800" b="1" dirty="0">
                <a:latin typeface="Comic Sans MS" panose="030F0702030302020204" pitchFamily="66" charset="0"/>
              </a:rPr>
              <a:t> 256 Points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Ryan 243 Points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David 294 Points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58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8"/>
    </mc:Choice>
    <mc:Fallback xmlns="">
      <p:transition spd="slow" advTm="652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CF7BD8B-32E8-46A4-ABED-4F0423B80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858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1E870-2A25-4D5C-80BC-A1ABDFB2B9B1}"/>
              </a:ext>
            </a:extLst>
          </p:cNvPr>
          <p:cNvSpPr txBox="1"/>
          <p:nvPr/>
        </p:nvSpPr>
        <p:spPr>
          <a:xfrm>
            <a:off x="2213811" y="452527"/>
            <a:ext cx="47428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300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Reading Counts Points </a:t>
            </a:r>
            <a:r>
              <a:rPr lang="en-US" sz="2400" dirty="0">
                <a:latin typeface="Comic Sans MS" panose="030F0702030302020204" pitchFamily="66" charset="0"/>
              </a:rPr>
              <a:t>      </a:t>
            </a:r>
          </a:p>
          <a:p>
            <a:endParaRPr lang="en-US" dirty="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A7F05D3-879C-4D4D-9CEF-43BF3A579A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13" y="935119"/>
            <a:ext cx="2036446" cy="1020003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3EFEEE-A28E-4C76-9365-E6F226C22A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3" y="669304"/>
            <a:ext cx="2100719" cy="1060575"/>
          </a:xfrm>
          <a:prstGeom prst="rect">
            <a:avLst/>
          </a:prstGeom>
        </p:spPr>
      </p:pic>
      <p:pic>
        <p:nvPicPr>
          <p:cNvPr id="21" name="Picture 2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018CC0B8-38E0-497B-84CC-75876B1CF9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566" y="4578955"/>
            <a:ext cx="1046375" cy="1598196"/>
          </a:xfrm>
          <a:prstGeom prst="rect">
            <a:avLst/>
          </a:prstGeom>
        </p:spPr>
      </p:pic>
      <p:pic>
        <p:nvPicPr>
          <p:cNvPr id="23" name="Picture 22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A7E29D18-4F6B-4191-AE65-69ACA7F023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28" y="4475262"/>
            <a:ext cx="1046375" cy="1739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3C9DD-A84E-43A7-B16E-E9F0147171D4}"/>
              </a:ext>
            </a:extLst>
          </p:cNvPr>
          <p:cNvSpPr txBox="1"/>
          <p:nvPr/>
        </p:nvSpPr>
        <p:spPr>
          <a:xfrm>
            <a:off x="2070619" y="1973786"/>
            <a:ext cx="5029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US" sz="4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Graders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Brionna.-353 points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Jon Carlos 398 Points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Allison 317 Points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1"/>
    </mc:Choice>
    <mc:Fallback xmlns="">
      <p:transition spd="slow" advTm="70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CF7BD8B-32E8-46A4-ABED-4F0423B80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858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1E870-2A25-4D5C-80BC-A1ABDFB2B9B1}"/>
              </a:ext>
            </a:extLst>
          </p:cNvPr>
          <p:cNvSpPr txBox="1"/>
          <p:nvPr/>
        </p:nvSpPr>
        <p:spPr>
          <a:xfrm>
            <a:off x="965200" y="452527"/>
            <a:ext cx="6832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400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Reading Counts Points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sz="48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 Grade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</a:rPr>
              <a:t>DINA-447 Points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US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Grade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</a:rPr>
              <a:t>NATHAN B 412 Points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</a:rPr>
              <a:t>KEYLA 434 Points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</a:rPr>
              <a:t>LOUIDJY 425 Points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</a:rPr>
              <a:t>JOCELYN 444 Points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</a:t>
            </a:r>
          </a:p>
          <a:p>
            <a:endParaRPr lang="en-US" dirty="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A7F05D3-879C-4D4D-9CEF-43BF3A579A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13" y="935119"/>
            <a:ext cx="2036446" cy="1020003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3EFEEE-A28E-4C76-9365-E6F226C22A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3" y="669304"/>
            <a:ext cx="2100719" cy="1060575"/>
          </a:xfrm>
          <a:prstGeom prst="rect">
            <a:avLst/>
          </a:prstGeom>
        </p:spPr>
      </p:pic>
      <p:pic>
        <p:nvPicPr>
          <p:cNvPr id="21" name="Picture 2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018CC0B8-38E0-497B-84CC-75876B1CF9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825" y="4878947"/>
            <a:ext cx="1046375" cy="1598196"/>
          </a:xfrm>
          <a:prstGeom prst="rect">
            <a:avLst/>
          </a:prstGeom>
        </p:spPr>
      </p:pic>
      <p:pic>
        <p:nvPicPr>
          <p:cNvPr id="23" name="Picture 22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A7E29D18-4F6B-4191-AE65-69ACA7F023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28" y="4665875"/>
            <a:ext cx="1046375" cy="17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0"/>
    </mc:Choice>
    <mc:Fallback xmlns="">
      <p:transition spd="slow" advTm="754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245</Words>
  <Application>Microsoft Office PowerPoint</Application>
  <PresentationFormat>Letter Paper (8.5x11 in)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Mason</dc:creator>
  <cp:lastModifiedBy>Ogletree, Amy</cp:lastModifiedBy>
  <cp:revision>9</cp:revision>
  <dcterms:created xsi:type="dcterms:W3CDTF">2021-08-24T15:37:24Z</dcterms:created>
  <dcterms:modified xsi:type="dcterms:W3CDTF">2022-03-09T15:00:33Z</dcterms:modified>
</cp:coreProperties>
</file>