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7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9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2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5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4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9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2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2BAFC-1910-49CF-BF96-FDE130476D5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4985E-B6FA-4645-9412-860F6A04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1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178229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5885" y="2690336"/>
            <a:ext cx="113485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u="sng" dirty="0" smtClean="0"/>
              <a:t>Incentive Card Reward!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You will use your tickets to get 1 piece of pizza and 1 ice pop. Your tickets can </a:t>
            </a:r>
            <a:r>
              <a:rPr lang="en-US" sz="3600" u="sng" dirty="0" smtClean="0"/>
              <a:t>ONLY</a:t>
            </a:r>
            <a:r>
              <a:rPr lang="en-US" sz="3600" dirty="0" smtClean="0"/>
              <a:t> be used by you. Take time to enjoy your friends/ or play a game. Please clean up after yourself! Have Fun! </a:t>
            </a:r>
            <a:endParaRPr lang="en-US" sz="3600" dirty="0"/>
          </a:p>
        </p:txBody>
      </p:sp>
      <p:pic>
        <p:nvPicPr>
          <p:cNvPr id="1026" name="Picture 2" descr="Free Plain Pizza Cliparts, Download Free Plain Pizza Cliparts png images,  Free ClipArts on Clipart Libra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64" y="602469"/>
            <a:ext cx="2087867" cy="208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Clipart - Ice Pops by Digital Mojo | Teachers Pay 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Freeze pop clipart - ClipArt Best - ClipArt B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673" y="787021"/>
            <a:ext cx="2131763" cy="170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0" descr="Free Ticket Clip Art Pictures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Cinema Ticket Film Clip Art - Admit One Tickets Clipart, HD Png Download ,  Transparent Png Image - PNGite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98" y="602469"/>
            <a:ext cx="1573017" cy="138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291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Vayda, Brooke</dc:creator>
  <cp:lastModifiedBy>Vayda, Brooke</cp:lastModifiedBy>
  <cp:revision>2</cp:revision>
  <dcterms:created xsi:type="dcterms:W3CDTF">2021-06-01T13:55:03Z</dcterms:created>
  <dcterms:modified xsi:type="dcterms:W3CDTF">2021-06-01T13:55:21Z</dcterms:modified>
</cp:coreProperties>
</file>