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78" d="100"/>
          <a:sy n="78" d="100"/>
        </p:scale>
        <p:origin x="41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CD444B2-CAD8-4DC3-9C95-1D2E56E8791F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09F4-2689-4C04-B383-09D5CD66199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86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44B2-CAD8-4DC3-9C95-1D2E56E8791F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09F4-2689-4C04-B383-09D5CD66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63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44B2-CAD8-4DC3-9C95-1D2E56E8791F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09F4-2689-4C04-B383-09D5CD66199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80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44B2-CAD8-4DC3-9C95-1D2E56E8791F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09F4-2689-4C04-B383-09D5CD66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0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44B2-CAD8-4DC3-9C95-1D2E56E8791F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09F4-2689-4C04-B383-09D5CD66199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26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44B2-CAD8-4DC3-9C95-1D2E56E8791F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09F4-2689-4C04-B383-09D5CD66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2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44B2-CAD8-4DC3-9C95-1D2E56E8791F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09F4-2689-4C04-B383-09D5CD66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5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44B2-CAD8-4DC3-9C95-1D2E56E8791F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09F4-2689-4C04-B383-09D5CD66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6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44B2-CAD8-4DC3-9C95-1D2E56E8791F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09F4-2689-4C04-B383-09D5CD66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1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44B2-CAD8-4DC3-9C95-1D2E56E8791F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09F4-2689-4C04-B383-09D5CD661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444B2-CAD8-4DC3-9C95-1D2E56E8791F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09F4-2689-4C04-B383-09D5CD66199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23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CD444B2-CAD8-4DC3-9C95-1D2E56E8791F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D3809F4-2689-4C04-B383-09D5CD66199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57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2163"/>
          </a:xfrm>
        </p:spPr>
        <p:txBody>
          <a:bodyPr>
            <a:normAutofit/>
          </a:bodyPr>
          <a:lstStyle/>
          <a:p>
            <a:r>
              <a:rPr lang="en-US" dirty="0" smtClean="0"/>
              <a:t>Tuesday: draft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838" y="1536887"/>
            <a:ext cx="9972675" cy="3506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Draft your response for 10 minutes: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4000" i="1" dirty="0"/>
              <a:t>write about the contents of a coat pocket that could change someone’s life...</a:t>
            </a:r>
          </a:p>
          <a:p>
            <a:pPr marL="0" indent="0">
              <a:buNone/>
            </a:pPr>
            <a:r>
              <a:rPr lang="en-US" sz="4000" dirty="0" smtClean="0"/>
              <a:t>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6339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1976</TotalTime>
  <Words>25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Tw Cen MT</vt:lpstr>
      <vt:lpstr>Tw Cen MT Condensed</vt:lpstr>
      <vt:lpstr>Wingdings 3</vt:lpstr>
      <vt:lpstr>Integral</vt:lpstr>
      <vt:lpstr>Tuesday: draft</vt:lpstr>
    </vt:vector>
  </TitlesOfParts>
  <Company>CCPS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18 Start-Ups</dc:title>
  <dc:creator>Domiano, Tara</dc:creator>
  <cp:lastModifiedBy>Windows User</cp:lastModifiedBy>
  <cp:revision>57</cp:revision>
  <cp:lastPrinted>2016-01-19T13:02:16Z</cp:lastPrinted>
  <dcterms:created xsi:type="dcterms:W3CDTF">2016-01-05T19:58:26Z</dcterms:created>
  <dcterms:modified xsi:type="dcterms:W3CDTF">2016-04-08T19:48:03Z</dcterms:modified>
</cp:coreProperties>
</file>